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01" r:id="rId2"/>
    <p:sldId id="307" r:id="rId3"/>
    <p:sldId id="302" r:id="rId4"/>
    <p:sldId id="303" r:id="rId5"/>
    <p:sldId id="304" r:id="rId6"/>
    <p:sldId id="305" r:id="rId7"/>
    <p:sldId id="311" r:id="rId8"/>
    <p:sldId id="308" r:id="rId9"/>
    <p:sldId id="316" r:id="rId10"/>
    <p:sldId id="317" r:id="rId11"/>
    <p:sldId id="285" r:id="rId12"/>
    <p:sldId id="310" r:id="rId13"/>
    <p:sldId id="283" r:id="rId14"/>
    <p:sldId id="313" r:id="rId15"/>
    <p:sldId id="257" r:id="rId16"/>
    <p:sldId id="259" r:id="rId17"/>
    <p:sldId id="294" r:id="rId18"/>
    <p:sldId id="314" r:id="rId19"/>
    <p:sldId id="293" r:id="rId20"/>
    <p:sldId id="265" r:id="rId21"/>
    <p:sldId id="266" r:id="rId22"/>
    <p:sldId id="292" r:id="rId23"/>
    <p:sldId id="269" r:id="rId24"/>
    <p:sldId id="261" r:id="rId25"/>
    <p:sldId id="262" r:id="rId26"/>
    <p:sldId id="315" r:id="rId27"/>
    <p:sldId id="299" r:id="rId28"/>
    <p:sldId id="270" r:id="rId29"/>
    <p:sldId id="296" r:id="rId30"/>
    <p:sldId id="300" r:id="rId31"/>
    <p:sldId id="271" r:id="rId32"/>
    <p:sldId id="272" r:id="rId33"/>
    <p:sldId id="273" r:id="rId34"/>
    <p:sldId id="275" r:id="rId35"/>
    <p:sldId id="277" r:id="rId36"/>
    <p:sldId id="268" r:id="rId37"/>
    <p:sldId id="318" r:id="rId38"/>
    <p:sldId id="291" r:id="rId39"/>
    <p:sldId id="278" r:id="rId40"/>
    <p:sldId id="288" r:id="rId41"/>
    <p:sldId id="289" r:id="rId42"/>
    <p:sldId id="279" r:id="rId43"/>
    <p:sldId id="280" r:id="rId44"/>
    <p:sldId id="32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04" autoAdjust="0"/>
    <p:restoredTop sz="90500" autoAdjust="0"/>
  </p:normalViewPr>
  <p:slideViewPr>
    <p:cSldViewPr>
      <p:cViewPr>
        <p:scale>
          <a:sx n="77" d="100"/>
          <a:sy n="77" d="100"/>
        </p:scale>
        <p:origin x="-88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45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mm1991\My%20Documents\Bureau%20of%20Economic%20Research\Job%20Losses%20and%20Job%20Growth%20in%20Recession%20and%20Recovery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mm1991\My%20Documents\Bureau%20of%20Economic%20Research\Job%20Losses%20and%20Job%20Growth%20in%20Recession%20and%20Recovery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Bureau%20of%20Economic%20Research\Annual%20Forecast\Data%20Files\recession%20history%20employmen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2007:4 - 2009:2</c:v>
          </c:tx>
          <c:cat>
            <c:strRef>
              <c:f>Sheet1!$A$9:$A$14</c:f>
              <c:strCache>
                <c:ptCount val="6"/>
                <c:pt idx="0">
                  <c:v>GDP</c:v>
                </c:pt>
                <c:pt idx="1">
                  <c:v>Consumption</c:v>
                </c:pt>
                <c:pt idx="2">
                  <c:v>Investment</c:v>
                </c:pt>
                <c:pt idx="3">
                  <c:v>Government</c:v>
                </c:pt>
                <c:pt idx="4">
                  <c:v>Exports</c:v>
                </c:pt>
                <c:pt idx="5">
                  <c:v>Imports</c:v>
                </c:pt>
              </c:strCache>
            </c:strRef>
          </c:cat>
          <c:val>
            <c:numRef>
              <c:f>Sheet1!$C$9:$C$14</c:f>
              <c:numCache>
                <c:formatCode>General</c:formatCode>
                <c:ptCount val="6"/>
                <c:pt idx="0">
                  <c:v>-4.3208430913348979</c:v>
                </c:pt>
                <c:pt idx="1">
                  <c:v>-2.4712076340901517</c:v>
                </c:pt>
                <c:pt idx="2">
                  <c:v>-46.304706853839775</c:v>
                </c:pt>
                <c:pt idx="3">
                  <c:v>3.6872867061546324</c:v>
                </c:pt>
                <c:pt idx="4">
                  <c:v>-12.032048625500762</c:v>
                </c:pt>
                <c:pt idx="5">
                  <c:v>-21.928599363092896</c:v>
                </c:pt>
              </c:numCache>
            </c:numRef>
          </c:val>
        </c:ser>
        <c:ser>
          <c:idx val="1"/>
          <c:order val="1"/>
          <c:tx>
            <c:v>2009:2 - 2010:4</c:v>
          </c:tx>
          <c:cat>
            <c:strRef>
              <c:f>Sheet1!$A$9:$A$14</c:f>
              <c:strCache>
                <c:ptCount val="6"/>
                <c:pt idx="0">
                  <c:v>GDP</c:v>
                </c:pt>
                <c:pt idx="1">
                  <c:v>Consumption</c:v>
                </c:pt>
                <c:pt idx="2">
                  <c:v>Investment</c:v>
                </c:pt>
                <c:pt idx="3">
                  <c:v>Government</c:v>
                </c:pt>
                <c:pt idx="4">
                  <c:v>Exports</c:v>
                </c:pt>
                <c:pt idx="5">
                  <c:v>Imports</c:v>
                </c:pt>
              </c:strCache>
            </c:strRef>
          </c:cat>
          <c:val>
            <c:numRef>
              <c:f>Sheet1!$D$9:$D$14</c:f>
              <c:numCache>
                <c:formatCode>General</c:formatCode>
                <c:ptCount val="6"/>
                <c:pt idx="0">
                  <c:v>4.2786902395648134</c:v>
                </c:pt>
                <c:pt idx="1">
                  <c:v>3.3314954618712416</c:v>
                </c:pt>
                <c:pt idx="2">
                  <c:v>16.49715566281678</c:v>
                </c:pt>
                <c:pt idx="3">
                  <c:v>1.411555418052439</c:v>
                </c:pt>
                <c:pt idx="4">
                  <c:v>15.525993348503421</c:v>
                </c:pt>
                <c:pt idx="5">
                  <c:v>15.013532120981909</c:v>
                </c:pt>
              </c:numCache>
            </c:numRef>
          </c:val>
        </c:ser>
        <c:axId val="61952384"/>
        <c:axId val="61953920"/>
      </c:barChart>
      <c:catAx>
        <c:axId val="61952384"/>
        <c:scaling>
          <c:orientation val="minMax"/>
        </c:scaling>
        <c:axPos val="b"/>
        <c:tickLblPos val="nextTo"/>
        <c:txPr>
          <a:bodyPr anchor="t" anchorCtr="0"/>
          <a:lstStyle/>
          <a:p>
            <a:pPr>
              <a:defRPr sz="1800" baseline="0"/>
            </a:pPr>
            <a:endParaRPr lang="en-US"/>
          </a:p>
        </c:txPr>
        <c:crossAx val="61953920"/>
        <c:crosses val="autoZero"/>
        <c:auto val="1"/>
        <c:lblAlgn val="ctr"/>
        <c:lblOffset val="100"/>
      </c:catAx>
      <c:valAx>
        <c:axId val="61953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619523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Weeks Unemployed by Age Group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Average Weeks Unemployed</c:v>
          </c:tx>
          <c:dLbls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16 to 24</c:v>
                </c:pt>
                <c:pt idx="1">
                  <c:v>25 to 54</c:v>
                </c:pt>
                <c:pt idx="2">
                  <c:v>55 and over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19.899999999999999</c:v>
                </c:pt>
                <c:pt idx="1">
                  <c:v>25.3</c:v>
                </c:pt>
                <c:pt idx="2">
                  <c:v>29.5</c:v>
                </c:pt>
              </c:numCache>
            </c:numRef>
          </c:val>
        </c:ser>
        <c:axId val="62096128"/>
        <c:axId val="62097664"/>
      </c:barChart>
      <c:catAx>
        <c:axId val="62096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2097664"/>
        <c:crosses val="autoZero"/>
        <c:auto val="1"/>
        <c:lblAlgn val="ctr"/>
        <c:lblOffset val="100"/>
      </c:catAx>
      <c:valAx>
        <c:axId val="62097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209612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v>Actual </c:v>
          </c:tx>
          <c:marker>
            <c:symbol val="none"/>
          </c:marker>
          <c:cat>
            <c:numRef>
              <c:f>Sheet1!$A$2:$A$373</c:f>
              <c:numCache>
                <c:formatCode>General</c:formatCode>
                <c:ptCount val="372"/>
                <c:pt idx="0">
                  <c:v>1990</c:v>
                </c:pt>
                <c:pt idx="1">
                  <c:v>1990</c:v>
                </c:pt>
                <c:pt idx="2">
                  <c:v>1990</c:v>
                </c:pt>
                <c:pt idx="3">
                  <c:v>1990</c:v>
                </c:pt>
                <c:pt idx="4">
                  <c:v>1990</c:v>
                </c:pt>
                <c:pt idx="5">
                  <c:v>1990</c:v>
                </c:pt>
                <c:pt idx="6">
                  <c:v>1990</c:v>
                </c:pt>
                <c:pt idx="7">
                  <c:v>1990</c:v>
                </c:pt>
                <c:pt idx="8">
                  <c:v>1990</c:v>
                </c:pt>
                <c:pt idx="9">
                  <c:v>1990</c:v>
                </c:pt>
                <c:pt idx="10">
                  <c:v>1990</c:v>
                </c:pt>
                <c:pt idx="11">
                  <c:v>1990</c:v>
                </c:pt>
                <c:pt idx="12">
                  <c:v>1991</c:v>
                </c:pt>
                <c:pt idx="13">
                  <c:v>1991</c:v>
                </c:pt>
                <c:pt idx="14">
                  <c:v>1991</c:v>
                </c:pt>
                <c:pt idx="15">
                  <c:v>1991</c:v>
                </c:pt>
                <c:pt idx="16">
                  <c:v>1991</c:v>
                </c:pt>
                <c:pt idx="17">
                  <c:v>1991</c:v>
                </c:pt>
                <c:pt idx="18">
                  <c:v>1991</c:v>
                </c:pt>
                <c:pt idx="19">
                  <c:v>1991</c:v>
                </c:pt>
                <c:pt idx="20">
                  <c:v>1991</c:v>
                </c:pt>
                <c:pt idx="21">
                  <c:v>1991</c:v>
                </c:pt>
                <c:pt idx="22">
                  <c:v>1991</c:v>
                </c:pt>
                <c:pt idx="23">
                  <c:v>1991</c:v>
                </c:pt>
                <c:pt idx="24">
                  <c:v>1992</c:v>
                </c:pt>
                <c:pt idx="25">
                  <c:v>1992</c:v>
                </c:pt>
                <c:pt idx="26">
                  <c:v>1992</c:v>
                </c:pt>
                <c:pt idx="27">
                  <c:v>1992</c:v>
                </c:pt>
                <c:pt idx="28">
                  <c:v>1992</c:v>
                </c:pt>
                <c:pt idx="29">
                  <c:v>1992</c:v>
                </c:pt>
                <c:pt idx="30">
                  <c:v>1992</c:v>
                </c:pt>
                <c:pt idx="31">
                  <c:v>1992</c:v>
                </c:pt>
                <c:pt idx="32">
                  <c:v>1992</c:v>
                </c:pt>
                <c:pt idx="33">
                  <c:v>1992</c:v>
                </c:pt>
                <c:pt idx="34">
                  <c:v>1992</c:v>
                </c:pt>
                <c:pt idx="35">
                  <c:v>1992</c:v>
                </c:pt>
                <c:pt idx="36">
                  <c:v>1993</c:v>
                </c:pt>
                <c:pt idx="37">
                  <c:v>1993</c:v>
                </c:pt>
                <c:pt idx="38">
                  <c:v>1993</c:v>
                </c:pt>
                <c:pt idx="39">
                  <c:v>1993</c:v>
                </c:pt>
                <c:pt idx="40">
                  <c:v>1993</c:v>
                </c:pt>
                <c:pt idx="41">
                  <c:v>1993</c:v>
                </c:pt>
                <c:pt idx="42">
                  <c:v>1993</c:v>
                </c:pt>
                <c:pt idx="43">
                  <c:v>1993</c:v>
                </c:pt>
                <c:pt idx="44">
                  <c:v>1993</c:v>
                </c:pt>
                <c:pt idx="45">
                  <c:v>1993</c:v>
                </c:pt>
                <c:pt idx="46">
                  <c:v>1993</c:v>
                </c:pt>
                <c:pt idx="47">
                  <c:v>1993</c:v>
                </c:pt>
                <c:pt idx="48">
                  <c:v>1994</c:v>
                </c:pt>
                <c:pt idx="49">
                  <c:v>1994</c:v>
                </c:pt>
                <c:pt idx="50">
                  <c:v>1994</c:v>
                </c:pt>
                <c:pt idx="51">
                  <c:v>1994</c:v>
                </c:pt>
                <c:pt idx="52">
                  <c:v>1994</c:v>
                </c:pt>
                <c:pt idx="53">
                  <c:v>1994</c:v>
                </c:pt>
                <c:pt idx="54">
                  <c:v>1994</c:v>
                </c:pt>
                <c:pt idx="55">
                  <c:v>1994</c:v>
                </c:pt>
                <c:pt idx="56">
                  <c:v>1994</c:v>
                </c:pt>
                <c:pt idx="57">
                  <c:v>1994</c:v>
                </c:pt>
                <c:pt idx="58">
                  <c:v>1994</c:v>
                </c:pt>
                <c:pt idx="59">
                  <c:v>1994</c:v>
                </c:pt>
                <c:pt idx="60">
                  <c:v>1995</c:v>
                </c:pt>
                <c:pt idx="61">
                  <c:v>1995</c:v>
                </c:pt>
                <c:pt idx="62">
                  <c:v>1995</c:v>
                </c:pt>
                <c:pt idx="63">
                  <c:v>1995</c:v>
                </c:pt>
                <c:pt idx="64">
                  <c:v>1995</c:v>
                </c:pt>
                <c:pt idx="65">
                  <c:v>1995</c:v>
                </c:pt>
                <c:pt idx="66">
                  <c:v>1995</c:v>
                </c:pt>
                <c:pt idx="67">
                  <c:v>1995</c:v>
                </c:pt>
                <c:pt idx="68">
                  <c:v>1995</c:v>
                </c:pt>
                <c:pt idx="69">
                  <c:v>1995</c:v>
                </c:pt>
                <c:pt idx="70">
                  <c:v>1995</c:v>
                </c:pt>
                <c:pt idx="71">
                  <c:v>1995</c:v>
                </c:pt>
                <c:pt idx="72">
                  <c:v>1996</c:v>
                </c:pt>
                <c:pt idx="73">
                  <c:v>1996</c:v>
                </c:pt>
                <c:pt idx="74">
                  <c:v>1996</c:v>
                </c:pt>
                <c:pt idx="75">
                  <c:v>1996</c:v>
                </c:pt>
                <c:pt idx="76">
                  <c:v>1996</c:v>
                </c:pt>
                <c:pt idx="77">
                  <c:v>1996</c:v>
                </c:pt>
                <c:pt idx="78">
                  <c:v>1996</c:v>
                </c:pt>
                <c:pt idx="79">
                  <c:v>1996</c:v>
                </c:pt>
                <c:pt idx="80">
                  <c:v>1996</c:v>
                </c:pt>
                <c:pt idx="81">
                  <c:v>1996</c:v>
                </c:pt>
                <c:pt idx="82">
                  <c:v>1996</c:v>
                </c:pt>
                <c:pt idx="83">
                  <c:v>1996</c:v>
                </c:pt>
                <c:pt idx="84">
                  <c:v>1997</c:v>
                </c:pt>
                <c:pt idx="85">
                  <c:v>1997</c:v>
                </c:pt>
                <c:pt idx="86">
                  <c:v>1997</c:v>
                </c:pt>
                <c:pt idx="87">
                  <c:v>1997</c:v>
                </c:pt>
                <c:pt idx="88">
                  <c:v>1997</c:v>
                </c:pt>
                <c:pt idx="89">
                  <c:v>1997</c:v>
                </c:pt>
                <c:pt idx="90">
                  <c:v>1997</c:v>
                </c:pt>
                <c:pt idx="91">
                  <c:v>1997</c:v>
                </c:pt>
                <c:pt idx="92">
                  <c:v>1997</c:v>
                </c:pt>
                <c:pt idx="93">
                  <c:v>1997</c:v>
                </c:pt>
                <c:pt idx="94">
                  <c:v>1997</c:v>
                </c:pt>
                <c:pt idx="95">
                  <c:v>1997</c:v>
                </c:pt>
                <c:pt idx="96">
                  <c:v>1998</c:v>
                </c:pt>
                <c:pt idx="97">
                  <c:v>1998</c:v>
                </c:pt>
                <c:pt idx="98">
                  <c:v>1998</c:v>
                </c:pt>
                <c:pt idx="99">
                  <c:v>1998</c:v>
                </c:pt>
                <c:pt idx="100">
                  <c:v>1998</c:v>
                </c:pt>
                <c:pt idx="101">
                  <c:v>1998</c:v>
                </c:pt>
                <c:pt idx="102">
                  <c:v>1998</c:v>
                </c:pt>
                <c:pt idx="103">
                  <c:v>1998</c:v>
                </c:pt>
                <c:pt idx="104">
                  <c:v>1998</c:v>
                </c:pt>
                <c:pt idx="105">
                  <c:v>1998</c:v>
                </c:pt>
                <c:pt idx="106">
                  <c:v>1998</c:v>
                </c:pt>
                <c:pt idx="107">
                  <c:v>1998</c:v>
                </c:pt>
                <c:pt idx="108">
                  <c:v>1999</c:v>
                </c:pt>
                <c:pt idx="109">
                  <c:v>1999</c:v>
                </c:pt>
                <c:pt idx="110">
                  <c:v>1999</c:v>
                </c:pt>
                <c:pt idx="111">
                  <c:v>1999</c:v>
                </c:pt>
                <c:pt idx="112">
                  <c:v>1999</c:v>
                </c:pt>
                <c:pt idx="113">
                  <c:v>1999</c:v>
                </c:pt>
                <c:pt idx="114">
                  <c:v>1999</c:v>
                </c:pt>
                <c:pt idx="115">
                  <c:v>1999</c:v>
                </c:pt>
                <c:pt idx="116">
                  <c:v>1999</c:v>
                </c:pt>
                <c:pt idx="117">
                  <c:v>1999</c:v>
                </c:pt>
                <c:pt idx="118">
                  <c:v>1999</c:v>
                </c:pt>
                <c:pt idx="119">
                  <c:v>1999</c:v>
                </c:pt>
                <c:pt idx="120">
                  <c:v>2000</c:v>
                </c:pt>
                <c:pt idx="121">
                  <c:v>2000</c:v>
                </c:pt>
                <c:pt idx="122">
                  <c:v>2000</c:v>
                </c:pt>
                <c:pt idx="123">
                  <c:v>2000</c:v>
                </c:pt>
                <c:pt idx="124">
                  <c:v>2000</c:v>
                </c:pt>
                <c:pt idx="125">
                  <c:v>2000</c:v>
                </c:pt>
                <c:pt idx="126">
                  <c:v>2000</c:v>
                </c:pt>
                <c:pt idx="127">
                  <c:v>2000</c:v>
                </c:pt>
                <c:pt idx="128">
                  <c:v>2000</c:v>
                </c:pt>
                <c:pt idx="129">
                  <c:v>2000</c:v>
                </c:pt>
                <c:pt idx="130">
                  <c:v>2000</c:v>
                </c:pt>
                <c:pt idx="131">
                  <c:v>2000</c:v>
                </c:pt>
                <c:pt idx="132">
                  <c:v>2001</c:v>
                </c:pt>
                <c:pt idx="133">
                  <c:v>2001</c:v>
                </c:pt>
                <c:pt idx="134">
                  <c:v>2001</c:v>
                </c:pt>
                <c:pt idx="135">
                  <c:v>2001</c:v>
                </c:pt>
                <c:pt idx="136">
                  <c:v>2001</c:v>
                </c:pt>
                <c:pt idx="137">
                  <c:v>2001</c:v>
                </c:pt>
                <c:pt idx="138">
                  <c:v>2001</c:v>
                </c:pt>
                <c:pt idx="139">
                  <c:v>2001</c:v>
                </c:pt>
                <c:pt idx="140">
                  <c:v>2001</c:v>
                </c:pt>
                <c:pt idx="141">
                  <c:v>2001</c:v>
                </c:pt>
                <c:pt idx="142">
                  <c:v>2001</c:v>
                </c:pt>
                <c:pt idx="143">
                  <c:v>2001</c:v>
                </c:pt>
                <c:pt idx="144">
                  <c:v>2002</c:v>
                </c:pt>
                <c:pt idx="145">
                  <c:v>2002</c:v>
                </c:pt>
                <c:pt idx="146">
                  <c:v>2002</c:v>
                </c:pt>
                <c:pt idx="147">
                  <c:v>2002</c:v>
                </c:pt>
                <c:pt idx="148">
                  <c:v>2002</c:v>
                </c:pt>
                <c:pt idx="149">
                  <c:v>2002</c:v>
                </c:pt>
                <c:pt idx="150">
                  <c:v>2002</c:v>
                </c:pt>
                <c:pt idx="151">
                  <c:v>2002</c:v>
                </c:pt>
                <c:pt idx="152">
                  <c:v>2002</c:v>
                </c:pt>
                <c:pt idx="153">
                  <c:v>2002</c:v>
                </c:pt>
                <c:pt idx="154">
                  <c:v>2002</c:v>
                </c:pt>
                <c:pt idx="155">
                  <c:v>2002</c:v>
                </c:pt>
                <c:pt idx="156">
                  <c:v>2003</c:v>
                </c:pt>
                <c:pt idx="157">
                  <c:v>2003</c:v>
                </c:pt>
                <c:pt idx="158">
                  <c:v>2003</c:v>
                </c:pt>
                <c:pt idx="159">
                  <c:v>2003</c:v>
                </c:pt>
                <c:pt idx="160">
                  <c:v>2003</c:v>
                </c:pt>
                <c:pt idx="161">
                  <c:v>2003</c:v>
                </c:pt>
                <c:pt idx="162">
                  <c:v>2003</c:v>
                </c:pt>
                <c:pt idx="163">
                  <c:v>2003</c:v>
                </c:pt>
                <c:pt idx="164">
                  <c:v>2003</c:v>
                </c:pt>
                <c:pt idx="165">
                  <c:v>2003</c:v>
                </c:pt>
                <c:pt idx="166">
                  <c:v>2003</c:v>
                </c:pt>
                <c:pt idx="167">
                  <c:v>2003</c:v>
                </c:pt>
                <c:pt idx="168">
                  <c:v>2004</c:v>
                </c:pt>
                <c:pt idx="169">
                  <c:v>2004</c:v>
                </c:pt>
                <c:pt idx="170">
                  <c:v>2004</c:v>
                </c:pt>
                <c:pt idx="171">
                  <c:v>2004</c:v>
                </c:pt>
                <c:pt idx="172">
                  <c:v>2004</c:v>
                </c:pt>
                <c:pt idx="173">
                  <c:v>2004</c:v>
                </c:pt>
                <c:pt idx="174">
                  <c:v>2004</c:v>
                </c:pt>
                <c:pt idx="175">
                  <c:v>2004</c:v>
                </c:pt>
                <c:pt idx="176">
                  <c:v>2004</c:v>
                </c:pt>
                <c:pt idx="177">
                  <c:v>2004</c:v>
                </c:pt>
                <c:pt idx="178">
                  <c:v>2004</c:v>
                </c:pt>
                <c:pt idx="179">
                  <c:v>2004</c:v>
                </c:pt>
                <c:pt idx="180">
                  <c:v>2005</c:v>
                </c:pt>
                <c:pt idx="181">
                  <c:v>2005</c:v>
                </c:pt>
                <c:pt idx="182">
                  <c:v>2005</c:v>
                </c:pt>
                <c:pt idx="183">
                  <c:v>2005</c:v>
                </c:pt>
                <c:pt idx="184">
                  <c:v>2005</c:v>
                </c:pt>
                <c:pt idx="185">
                  <c:v>2005</c:v>
                </c:pt>
                <c:pt idx="186">
                  <c:v>2005</c:v>
                </c:pt>
                <c:pt idx="187">
                  <c:v>2005</c:v>
                </c:pt>
                <c:pt idx="188">
                  <c:v>2005</c:v>
                </c:pt>
                <c:pt idx="189">
                  <c:v>2005</c:v>
                </c:pt>
                <c:pt idx="190">
                  <c:v>2005</c:v>
                </c:pt>
                <c:pt idx="191">
                  <c:v>2005</c:v>
                </c:pt>
                <c:pt idx="192">
                  <c:v>2006</c:v>
                </c:pt>
                <c:pt idx="193">
                  <c:v>2006</c:v>
                </c:pt>
                <c:pt idx="194">
                  <c:v>2006</c:v>
                </c:pt>
                <c:pt idx="195">
                  <c:v>2006</c:v>
                </c:pt>
                <c:pt idx="196">
                  <c:v>2006</c:v>
                </c:pt>
                <c:pt idx="197">
                  <c:v>2006</c:v>
                </c:pt>
                <c:pt idx="198">
                  <c:v>2006</c:v>
                </c:pt>
                <c:pt idx="199">
                  <c:v>2006</c:v>
                </c:pt>
                <c:pt idx="200">
                  <c:v>2006</c:v>
                </c:pt>
                <c:pt idx="201">
                  <c:v>2006</c:v>
                </c:pt>
                <c:pt idx="202">
                  <c:v>2006</c:v>
                </c:pt>
                <c:pt idx="203">
                  <c:v>2006</c:v>
                </c:pt>
                <c:pt idx="204">
                  <c:v>2007</c:v>
                </c:pt>
                <c:pt idx="205">
                  <c:v>2007</c:v>
                </c:pt>
                <c:pt idx="206">
                  <c:v>2007</c:v>
                </c:pt>
                <c:pt idx="207">
                  <c:v>2007</c:v>
                </c:pt>
                <c:pt idx="208">
                  <c:v>2007</c:v>
                </c:pt>
                <c:pt idx="209">
                  <c:v>2007</c:v>
                </c:pt>
                <c:pt idx="210">
                  <c:v>2007</c:v>
                </c:pt>
                <c:pt idx="211">
                  <c:v>2007</c:v>
                </c:pt>
                <c:pt idx="212">
                  <c:v>2007</c:v>
                </c:pt>
                <c:pt idx="213">
                  <c:v>2007</c:v>
                </c:pt>
                <c:pt idx="214">
                  <c:v>2007</c:v>
                </c:pt>
                <c:pt idx="215">
                  <c:v>2007</c:v>
                </c:pt>
                <c:pt idx="216">
                  <c:v>2008</c:v>
                </c:pt>
                <c:pt idx="217">
                  <c:v>2008</c:v>
                </c:pt>
                <c:pt idx="218">
                  <c:v>2008</c:v>
                </c:pt>
                <c:pt idx="219">
                  <c:v>2008</c:v>
                </c:pt>
                <c:pt idx="220">
                  <c:v>2008</c:v>
                </c:pt>
                <c:pt idx="221">
                  <c:v>2008</c:v>
                </c:pt>
                <c:pt idx="222">
                  <c:v>2008</c:v>
                </c:pt>
                <c:pt idx="223">
                  <c:v>2008</c:v>
                </c:pt>
                <c:pt idx="224">
                  <c:v>2008</c:v>
                </c:pt>
                <c:pt idx="225">
                  <c:v>2008</c:v>
                </c:pt>
                <c:pt idx="226">
                  <c:v>2008</c:v>
                </c:pt>
                <c:pt idx="227">
                  <c:v>2008</c:v>
                </c:pt>
                <c:pt idx="228">
                  <c:v>2009</c:v>
                </c:pt>
                <c:pt idx="229">
                  <c:v>2009</c:v>
                </c:pt>
                <c:pt idx="230">
                  <c:v>2009</c:v>
                </c:pt>
                <c:pt idx="231">
                  <c:v>2009</c:v>
                </c:pt>
                <c:pt idx="232">
                  <c:v>2009</c:v>
                </c:pt>
                <c:pt idx="233">
                  <c:v>2009</c:v>
                </c:pt>
                <c:pt idx="234">
                  <c:v>2009</c:v>
                </c:pt>
                <c:pt idx="235">
                  <c:v>2009</c:v>
                </c:pt>
                <c:pt idx="236">
                  <c:v>2009</c:v>
                </c:pt>
                <c:pt idx="237">
                  <c:v>2009</c:v>
                </c:pt>
                <c:pt idx="238">
                  <c:v>2009</c:v>
                </c:pt>
                <c:pt idx="239">
                  <c:v>2009</c:v>
                </c:pt>
                <c:pt idx="240">
                  <c:v>2010</c:v>
                </c:pt>
                <c:pt idx="241">
                  <c:v>2010</c:v>
                </c:pt>
                <c:pt idx="242">
                  <c:v>2010</c:v>
                </c:pt>
                <c:pt idx="243">
                  <c:v>2010</c:v>
                </c:pt>
                <c:pt idx="244">
                  <c:v>2010</c:v>
                </c:pt>
                <c:pt idx="245">
                  <c:v>2010</c:v>
                </c:pt>
                <c:pt idx="246">
                  <c:v>2010</c:v>
                </c:pt>
                <c:pt idx="247">
                  <c:v>2010</c:v>
                </c:pt>
                <c:pt idx="248">
                  <c:v>2010</c:v>
                </c:pt>
                <c:pt idx="249">
                  <c:v>2010</c:v>
                </c:pt>
                <c:pt idx="250">
                  <c:v>2010</c:v>
                </c:pt>
                <c:pt idx="251">
                  <c:v>2010</c:v>
                </c:pt>
                <c:pt idx="252">
                  <c:v>2011</c:v>
                </c:pt>
                <c:pt idx="253">
                  <c:v>2011</c:v>
                </c:pt>
                <c:pt idx="254">
                  <c:v>2011</c:v>
                </c:pt>
                <c:pt idx="255">
                  <c:v>2011</c:v>
                </c:pt>
                <c:pt idx="256">
                  <c:v>2011</c:v>
                </c:pt>
                <c:pt idx="257">
                  <c:v>2011</c:v>
                </c:pt>
                <c:pt idx="258">
                  <c:v>2011</c:v>
                </c:pt>
                <c:pt idx="259">
                  <c:v>2011</c:v>
                </c:pt>
                <c:pt idx="260">
                  <c:v>2011</c:v>
                </c:pt>
                <c:pt idx="261">
                  <c:v>2011</c:v>
                </c:pt>
                <c:pt idx="262">
                  <c:v>2011</c:v>
                </c:pt>
                <c:pt idx="263">
                  <c:v>2011</c:v>
                </c:pt>
                <c:pt idx="264">
                  <c:v>2012</c:v>
                </c:pt>
                <c:pt idx="265">
                  <c:v>2012</c:v>
                </c:pt>
                <c:pt idx="266">
                  <c:v>2012</c:v>
                </c:pt>
                <c:pt idx="267">
                  <c:v>2012</c:v>
                </c:pt>
                <c:pt idx="268">
                  <c:v>2012</c:v>
                </c:pt>
                <c:pt idx="269">
                  <c:v>2012</c:v>
                </c:pt>
                <c:pt idx="270">
                  <c:v>2012</c:v>
                </c:pt>
                <c:pt idx="271">
                  <c:v>2012</c:v>
                </c:pt>
                <c:pt idx="272">
                  <c:v>2012</c:v>
                </c:pt>
                <c:pt idx="273">
                  <c:v>2012</c:v>
                </c:pt>
                <c:pt idx="274">
                  <c:v>2012</c:v>
                </c:pt>
                <c:pt idx="275">
                  <c:v>2012</c:v>
                </c:pt>
                <c:pt idx="276">
                  <c:v>2013</c:v>
                </c:pt>
                <c:pt idx="277">
                  <c:v>2013</c:v>
                </c:pt>
                <c:pt idx="278">
                  <c:v>2013</c:v>
                </c:pt>
                <c:pt idx="279">
                  <c:v>2013</c:v>
                </c:pt>
                <c:pt idx="280">
                  <c:v>2013</c:v>
                </c:pt>
                <c:pt idx="281">
                  <c:v>2013</c:v>
                </c:pt>
                <c:pt idx="282">
                  <c:v>2013</c:v>
                </c:pt>
                <c:pt idx="283">
                  <c:v>2013</c:v>
                </c:pt>
                <c:pt idx="284">
                  <c:v>2013</c:v>
                </c:pt>
                <c:pt idx="285">
                  <c:v>2013</c:v>
                </c:pt>
                <c:pt idx="286">
                  <c:v>2013</c:v>
                </c:pt>
                <c:pt idx="287">
                  <c:v>2013</c:v>
                </c:pt>
                <c:pt idx="288">
                  <c:v>2014</c:v>
                </c:pt>
                <c:pt idx="289">
                  <c:v>2014</c:v>
                </c:pt>
                <c:pt idx="290">
                  <c:v>2014</c:v>
                </c:pt>
                <c:pt idx="291">
                  <c:v>2014</c:v>
                </c:pt>
                <c:pt idx="292">
                  <c:v>2014</c:v>
                </c:pt>
                <c:pt idx="293">
                  <c:v>2014</c:v>
                </c:pt>
                <c:pt idx="294">
                  <c:v>2014</c:v>
                </c:pt>
                <c:pt idx="295">
                  <c:v>2014</c:v>
                </c:pt>
                <c:pt idx="296">
                  <c:v>2014</c:v>
                </c:pt>
                <c:pt idx="297">
                  <c:v>2014</c:v>
                </c:pt>
                <c:pt idx="298">
                  <c:v>2014</c:v>
                </c:pt>
                <c:pt idx="299">
                  <c:v>2014</c:v>
                </c:pt>
                <c:pt idx="300">
                  <c:v>2015</c:v>
                </c:pt>
                <c:pt idx="301">
                  <c:v>2015</c:v>
                </c:pt>
                <c:pt idx="302">
                  <c:v>2015</c:v>
                </c:pt>
                <c:pt idx="303">
                  <c:v>2015</c:v>
                </c:pt>
                <c:pt idx="304">
                  <c:v>2015</c:v>
                </c:pt>
                <c:pt idx="305">
                  <c:v>2015</c:v>
                </c:pt>
                <c:pt idx="306">
                  <c:v>2015</c:v>
                </c:pt>
                <c:pt idx="307">
                  <c:v>2015</c:v>
                </c:pt>
                <c:pt idx="308">
                  <c:v>2015</c:v>
                </c:pt>
                <c:pt idx="309">
                  <c:v>2015</c:v>
                </c:pt>
                <c:pt idx="310">
                  <c:v>2015</c:v>
                </c:pt>
                <c:pt idx="311">
                  <c:v>2015</c:v>
                </c:pt>
                <c:pt idx="312">
                  <c:v>2016</c:v>
                </c:pt>
                <c:pt idx="313">
                  <c:v>2016</c:v>
                </c:pt>
                <c:pt idx="314">
                  <c:v>2016</c:v>
                </c:pt>
                <c:pt idx="315">
                  <c:v>2016</c:v>
                </c:pt>
                <c:pt idx="316">
                  <c:v>2016</c:v>
                </c:pt>
                <c:pt idx="317">
                  <c:v>2016</c:v>
                </c:pt>
                <c:pt idx="318">
                  <c:v>2016</c:v>
                </c:pt>
                <c:pt idx="319">
                  <c:v>2016</c:v>
                </c:pt>
                <c:pt idx="320">
                  <c:v>2016</c:v>
                </c:pt>
                <c:pt idx="321">
                  <c:v>2016</c:v>
                </c:pt>
                <c:pt idx="322">
                  <c:v>2016</c:v>
                </c:pt>
                <c:pt idx="323">
                  <c:v>2016</c:v>
                </c:pt>
                <c:pt idx="324">
                  <c:v>2017</c:v>
                </c:pt>
                <c:pt idx="325">
                  <c:v>2017</c:v>
                </c:pt>
                <c:pt idx="326">
                  <c:v>2017</c:v>
                </c:pt>
                <c:pt idx="327">
                  <c:v>2017</c:v>
                </c:pt>
                <c:pt idx="328">
                  <c:v>2017</c:v>
                </c:pt>
                <c:pt idx="329">
                  <c:v>2017</c:v>
                </c:pt>
                <c:pt idx="330">
                  <c:v>2017</c:v>
                </c:pt>
                <c:pt idx="331">
                  <c:v>2017</c:v>
                </c:pt>
                <c:pt idx="332">
                  <c:v>2017</c:v>
                </c:pt>
                <c:pt idx="333">
                  <c:v>2017</c:v>
                </c:pt>
                <c:pt idx="334">
                  <c:v>2017</c:v>
                </c:pt>
                <c:pt idx="335">
                  <c:v>2017</c:v>
                </c:pt>
                <c:pt idx="336">
                  <c:v>2018</c:v>
                </c:pt>
                <c:pt idx="337">
                  <c:v>2018</c:v>
                </c:pt>
                <c:pt idx="338">
                  <c:v>2018</c:v>
                </c:pt>
                <c:pt idx="339">
                  <c:v>2018</c:v>
                </c:pt>
                <c:pt idx="340">
                  <c:v>2018</c:v>
                </c:pt>
                <c:pt idx="341">
                  <c:v>2018</c:v>
                </c:pt>
                <c:pt idx="342">
                  <c:v>2018</c:v>
                </c:pt>
                <c:pt idx="343">
                  <c:v>2018</c:v>
                </c:pt>
                <c:pt idx="344">
                  <c:v>2018</c:v>
                </c:pt>
                <c:pt idx="345">
                  <c:v>2018</c:v>
                </c:pt>
                <c:pt idx="346">
                  <c:v>2018</c:v>
                </c:pt>
                <c:pt idx="347">
                  <c:v>2018</c:v>
                </c:pt>
                <c:pt idx="348">
                  <c:v>2019</c:v>
                </c:pt>
                <c:pt idx="349">
                  <c:v>2019</c:v>
                </c:pt>
                <c:pt idx="350">
                  <c:v>2019</c:v>
                </c:pt>
                <c:pt idx="351">
                  <c:v>2019</c:v>
                </c:pt>
                <c:pt idx="352">
                  <c:v>2019</c:v>
                </c:pt>
                <c:pt idx="353">
                  <c:v>2019</c:v>
                </c:pt>
                <c:pt idx="354">
                  <c:v>2019</c:v>
                </c:pt>
                <c:pt idx="355">
                  <c:v>2019</c:v>
                </c:pt>
                <c:pt idx="356">
                  <c:v>2019</c:v>
                </c:pt>
                <c:pt idx="357">
                  <c:v>2019</c:v>
                </c:pt>
                <c:pt idx="358">
                  <c:v>2019</c:v>
                </c:pt>
                <c:pt idx="359">
                  <c:v>2019</c:v>
                </c:pt>
                <c:pt idx="360">
                  <c:v>2020</c:v>
                </c:pt>
                <c:pt idx="361">
                  <c:v>2020</c:v>
                </c:pt>
                <c:pt idx="362">
                  <c:v>2020</c:v>
                </c:pt>
                <c:pt idx="363">
                  <c:v>2020</c:v>
                </c:pt>
                <c:pt idx="364">
                  <c:v>2020</c:v>
                </c:pt>
                <c:pt idx="365">
                  <c:v>2020</c:v>
                </c:pt>
                <c:pt idx="366">
                  <c:v>2020</c:v>
                </c:pt>
                <c:pt idx="367">
                  <c:v>2020</c:v>
                </c:pt>
                <c:pt idx="368">
                  <c:v>2020</c:v>
                </c:pt>
                <c:pt idx="369">
                  <c:v>2020</c:v>
                </c:pt>
                <c:pt idx="370">
                  <c:v>2020</c:v>
                </c:pt>
                <c:pt idx="371">
                  <c:v>2020</c:v>
                </c:pt>
              </c:numCache>
            </c:numRef>
          </c:cat>
          <c:val>
            <c:numRef>
              <c:f>Sheet1!$B$2:$B$373</c:f>
              <c:numCache>
                <c:formatCode>General</c:formatCode>
                <c:ptCount val="372"/>
                <c:pt idx="0">
                  <c:v>119081</c:v>
                </c:pt>
                <c:pt idx="1">
                  <c:v>119059</c:v>
                </c:pt>
                <c:pt idx="2">
                  <c:v>119203</c:v>
                </c:pt>
                <c:pt idx="3">
                  <c:v>118852</c:v>
                </c:pt>
                <c:pt idx="4">
                  <c:v>119151</c:v>
                </c:pt>
                <c:pt idx="5">
                  <c:v>118983</c:v>
                </c:pt>
                <c:pt idx="6">
                  <c:v>118810</c:v>
                </c:pt>
                <c:pt idx="7">
                  <c:v>118802</c:v>
                </c:pt>
                <c:pt idx="8">
                  <c:v>118524</c:v>
                </c:pt>
                <c:pt idx="9">
                  <c:v>118536</c:v>
                </c:pt>
                <c:pt idx="10">
                  <c:v>118306</c:v>
                </c:pt>
                <c:pt idx="11">
                  <c:v>118241</c:v>
                </c:pt>
                <c:pt idx="12">
                  <c:v>117940</c:v>
                </c:pt>
                <c:pt idx="13">
                  <c:v>117755</c:v>
                </c:pt>
                <c:pt idx="14">
                  <c:v>117652</c:v>
                </c:pt>
                <c:pt idx="15">
                  <c:v>118109</c:v>
                </c:pt>
                <c:pt idx="16">
                  <c:v>117440</c:v>
                </c:pt>
                <c:pt idx="17">
                  <c:v>117639</c:v>
                </c:pt>
                <c:pt idx="18">
                  <c:v>117568</c:v>
                </c:pt>
                <c:pt idx="19">
                  <c:v>117484</c:v>
                </c:pt>
                <c:pt idx="20">
                  <c:v>117928</c:v>
                </c:pt>
                <c:pt idx="21">
                  <c:v>117800</c:v>
                </c:pt>
                <c:pt idx="22">
                  <c:v>117770</c:v>
                </c:pt>
                <c:pt idx="23">
                  <c:v>117466</c:v>
                </c:pt>
                <c:pt idx="24">
                  <c:v>117978</c:v>
                </c:pt>
                <c:pt idx="25">
                  <c:v>117753</c:v>
                </c:pt>
                <c:pt idx="26">
                  <c:v>118144</c:v>
                </c:pt>
                <c:pt idx="27">
                  <c:v>118426</c:v>
                </c:pt>
                <c:pt idx="28">
                  <c:v>118375</c:v>
                </c:pt>
                <c:pt idx="29">
                  <c:v>118419</c:v>
                </c:pt>
                <c:pt idx="30">
                  <c:v>118713</c:v>
                </c:pt>
                <c:pt idx="31">
                  <c:v>118826</c:v>
                </c:pt>
                <c:pt idx="32">
                  <c:v>118720</c:v>
                </c:pt>
                <c:pt idx="33">
                  <c:v>118628</c:v>
                </c:pt>
                <c:pt idx="34">
                  <c:v>118876</c:v>
                </c:pt>
                <c:pt idx="35">
                  <c:v>118997</c:v>
                </c:pt>
                <c:pt idx="36">
                  <c:v>119075</c:v>
                </c:pt>
                <c:pt idx="37">
                  <c:v>119275</c:v>
                </c:pt>
                <c:pt idx="38">
                  <c:v>119542</c:v>
                </c:pt>
                <c:pt idx="39">
                  <c:v>119474</c:v>
                </c:pt>
                <c:pt idx="40">
                  <c:v>120115</c:v>
                </c:pt>
                <c:pt idx="41">
                  <c:v>120290</c:v>
                </c:pt>
                <c:pt idx="42">
                  <c:v>120467</c:v>
                </c:pt>
                <c:pt idx="43">
                  <c:v>120856</c:v>
                </c:pt>
                <c:pt idx="44">
                  <c:v>120554</c:v>
                </c:pt>
                <c:pt idx="45">
                  <c:v>120823</c:v>
                </c:pt>
                <c:pt idx="46">
                  <c:v>121169</c:v>
                </c:pt>
                <c:pt idx="47">
                  <c:v>121464</c:v>
                </c:pt>
                <c:pt idx="48">
                  <c:v>121966</c:v>
                </c:pt>
                <c:pt idx="49">
                  <c:v>122086</c:v>
                </c:pt>
                <c:pt idx="50">
                  <c:v>121930</c:v>
                </c:pt>
                <c:pt idx="51">
                  <c:v>122290</c:v>
                </c:pt>
                <c:pt idx="52">
                  <c:v>122864</c:v>
                </c:pt>
                <c:pt idx="53">
                  <c:v>122634</c:v>
                </c:pt>
                <c:pt idx="54">
                  <c:v>122706</c:v>
                </c:pt>
                <c:pt idx="55">
                  <c:v>123342</c:v>
                </c:pt>
                <c:pt idx="56">
                  <c:v>123687</c:v>
                </c:pt>
                <c:pt idx="57">
                  <c:v>124112</c:v>
                </c:pt>
                <c:pt idx="58">
                  <c:v>124516</c:v>
                </c:pt>
                <c:pt idx="59">
                  <c:v>124721</c:v>
                </c:pt>
                <c:pt idx="60">
                  <c:v>124663</c:v>
                </c:pt>
                <c:pt idx="61">
                  <c:v>124928</c:v>
                </c:pt>
                <c:pt idx="62">
                  <c:v>124955</c:v>
                </c:pt>
                <c:pt idx="63">
                  <c:v>124945</c:v>
                </c:pt>
                <c:pt idx="64">
                  <c:v>124421</c:v>
                </c:pt>
                <c:pt idx="65">
                  <c:v>124522</c:v>
                </c:pt>
                <c:pt idx="66">
                  <c:v>124816</c:v>
                </c:pt>
                <c:pt idx="67">
                  <c:v>124852</c:v>
                </c:pt>
                <c:pt idx="68">
                  <c:v>125133</c:v>
                </c:pt>
                <c:pt idx="69">
                  <c:v>125388</c:v>
                </c:pt>
                <c:pt idx="70">
                  <c:v>125188</c:v>
                </c:pt>
                <c:pt idx="71">
                  <c:v>125088</c:v>
                </c:pt>
                <c:pt idx="72">
                  <c:v>125125</c:v>
                </c:pt>
                <c:pt idx="73">
                  <c:v>125639</c:v>
                </c:pt>
                <c:pt idx="74">
                  <c:v>125862</c:v>
                </c:pt>
                <c:pt idx="75">
                  <c:v>125994</c:v>
                </c:pt>
                <c:pt idx="76">
                  <c:v>126244</c:v>
                </c:pt>
                <c:pt idx="77">
                  <c:v>126602</c:v>
                </c:pt>
                <c:pt idx="78">
                  <c:v>126947</c:v>
                </c:pt>
                <c:pt idx="79">
                  <c:v>127172</c:v>
                </c:pt>
                <c:pt idx="80">
                  <c:v>127536</c:v>
                </c:pt>
                <c:pt idx="81">
                  <c:v>127890</c:v>
                </c:pt>
                <c:pt idx="82">
                  <c:v>127771</c:v>
                </c:pt>
                <c:pt idx="83">
                  <c:v>127860</c:v>
                </c:pt>
                <c:pt idx="84">
                  <c:v>128298</c:v>
                </c:pt>
                <c:pt idx="85">
                  <c:v>128298</c:v>
                </c:pt>
                <c:pt idx="86">
                  <c:v>128891</c:v>
                </c:pt>
                <c:pt idx="87">
                  <c:v>129143</c:v>
                </c:pt>
                <c:pt idx="88">
                  <c:v>129464</c:v>
                </c:pt>
                <c:pt idx="89">
                  <c:v>129412</c:v>
                </c:pt>
                <c:pt idx="90">
                  <c:v>129822</c:v>
                </c:pt>
                <c:pt idx="91">
                  <c:v>130010</c:v>
                </c:pt>
                <c:pt idx="92">
                  <c:v>130019</c:v>
                </c:pt>
                <c:pt idx="93">
                  <c:v>130179</c:v>
                </c:pt>
                <c:pt idx="94">
                  <c:v>130653</c:v>
                </c:pt>
                <c:pt idx="95">
                  <c:v>130679</c:v>
                </c:pt>
                <c:pt idx="96">
                  <c:v>130726</c:v>
                </c:pt>
                <c:pt idx="97">
                  <c:v>130807</c:v>
                </c:pt>
                <c:pt idx="98">
                  <c:v>130814</c:v>
                </c:pt>
                <c:pt idx="99">
                  <c:v>131209</c:v>
                </c:pt>
                <c:pt idx="100">
                  <c:v>131325</c:v>
                </c:pt>
                <c:pt idx="101">
                  <c:v>131244</c:v>
                </c:pt>
                <c:pt idx="102">
                  <c:v>131329</c:v>
                </c:pt>
                <c:pt idx="103">
                  <c:v>131390</c:v>
                </c:pt>
                <c:pt idx="104">
                  <c:v>131986</c:v>
                </c:pt>
                <c:pt idx="105">
                  <c:v>131999</c:v>
                </c:pt>
                <c:pt idx="106">
                  <c:v>132280</c:v>
                </c:pt>
                <c:pt idx="107">
                  <c:v>132602</c:v>
                </c:pt>
                <c:pt idx="108">
                  <c:v>133027</c:v>
                </c:pt>
                <c:pt idx="109">
                  <c:v>132856</c:v>
                </c:pt>
                <c:pt idx="110">
                  <c:v>132947</c:v>
                </c:pt>
                <c:pt idx="111">
                  <c:v>132955</c:v>
                </c:pt>
                <c:pt idx="112">
                  <c:v>133311</c:v>
                </c:pt>
                <c:pt idx="113">
                  <c:v>133378</c:v>
                </c:pt>
                <c:pt idx="114">
                  <c:v>133414</c:v>
                </c:pt>
                <c:pt idx="115">
                  <c:v>133591</c:v>
                </c:pt>
                <c:pt idx="116">
                  <c:v>133707</c:v>
                </c:pt>
                <c:pt idx="117">
                  <c:v>133993</c:v>
                </c:pt>
                <c:pt idx="118">
                  <c:v>134309</c:v>
                </c:pt>
                <c:pt idx="119">
                  <c:v>134523</c:v>
                </c:pt>
                <c:pt idx="120">
                  <c:v>136559</c:v>
                </c:pt>
                <c:pt idx="121">
                  <c:v>136598</c:v>
                </c:pt>
                <c:pt idx="122">
                  <c:v>136701</c:v>
                </c:pt>
                <c:pt idx="123">
                  <c:v>137270</c:v>
                </c:pt>
                <c:pt idx="124">
                  <c:v>136630</c:v>
                </c:pt>
                <c:pt idx="125">
                  <c:v>136940</c:v>
                </c:pt>
                <c:pt idx="126">
                  <c:v>136531</c:v>
                </c:pt>
                <c:pt idx="127">
                  <c:v>136662</c:v>
                </c:pt>
                <c:pt idx="128">
                  <c:v>136893</c:v>
                </c:pt>
                <c:pt idx="129">
                  <c:v>137088</c:v>
                </c:pt>
                <c:pt idx="130">
                  <c:v>137322</c:v>
                </c:pt>
                <c:pt idx="131">
                  <c:v>137614</c:v>
                </c:pt>
                <c:pt idx="132">
                  <c:v>137778</c:v>
                </c:pt>
                <c:pt idx="133">
                  <c:v>137612</c:v>
                </c:pt>
                <c:pt idx="134">
                  <c:v>137783</c:v>
                </c:pt>
                <c:pt idx="135">
                  <c:v>137299</c:v>
                </c:pt>
                <c:pt idx="136">
                  <c:v>137092</c:v>
                </c:pt>
                <c:pt idx="137">
                  <c:v>136873</c:v>
                </c:pt>
                <c:pt idx="138">
                  <c:v>137071</c:v>
                </c:pt>
                <c:pt idx="139">
                  <c:v>136241</c:v>
                </c:pt>
                <c:pt idx="140">
                  <c:v>136846</c:v>
                </c:pt>
                <c:pt idx="141">
                  <c:v>136392</c:v>
                </c:pt>
                <c:pt idx="142">
                  <c:v>136238</c:v>
                </c:pt>
                <c:pt idx="143">
                  <c:v>136047</c:v>
                </c:pt>
                <c:pt idx="144">
                  <c:v>135701</c:v>
                </c:pt>
                <c:pt idx="145">
                  <c:v>136438</c:v>
                </c:pt>
                <c:pt idx="146">
                  <c:v>136177</c:v>
                </c:pt>
                <c:pt idx="147">
                  <c:v>136126</c:v>
                </c:pt>
                <c:pt idx="148">
                  <c:v>136539</c:v>
                </c:pt>
                <c:pt idx="149">
                  <c:v>136415</c:v>
                </c:pt>
                <c:pt idx="150">
                  <c:v>136413</c:v>
                </c:pt>
                <c:pt idx="151">
                  <c:v>136705</c:v>
                </c:pt>
                <c:pt idx="152">
                  <c:v>137302</c:v>
                </c:pt>
                <c:pt idx="153">
                  <c:v>137008</c:v>
                </c:pt>
                <c:pt idx="154">
                  <c:v>136521</c:v>
                </c:pt>
                <c:pt idx="155">
                  <c:v>136426</c:v>
                </c:pt>
                <c:pt idx="156">
                  <c:v>137417</c:v>
                </c:pt>
                <c:pt idx="157">
                  <c:v>137482</c:v>
                </c:pt>
                <c:pt idx="158">
                  <c:v>137434</c:v>
                </c:pt>
                <c:pt idx="159">
                  <c:v>137633</c:v>
                </c:pt>
                <c:pt idx="160">
                  <c:v>137544</c:v>
                </c:pt>
                <c:pt idx="161">
                  <c:v>137790</c:v>
                </c:pt>
                <c:pt idx="162">
                  <c:v>137474</c:v>
                </c:pt>
                <c:pt idx="163">
                  <c:v>137549</c:v>
                </c:pt>
                <c:pt idx="164">
                  <c:v>137609</c:v>
                </c:pt>
                <c:pt idx="165">
                  <c:v>137984</c:v>
                </c:pt>
                <c:pt idx="166">
                  <c:v>138424</c:v>
                </c:pt>
                <c:pt idx="167">
                  <c:v>138411</c:v>
                </c:pt>
                <c:pt idx="168">
                  <c:v>138472</c:v>
                </c:pt>
                <c:pt idx="169">
                  <c:v>138542</c:v>
                </c:pt>
                <c:pt idx="170">
                  <c:v>138453</c:v>
                </c:pt>
                <c:pt idx="171">
                  <c:v>138680</c:v>
                </c:pt>
                <c:pt idx="172">
                  <c:v>138852</c:v>
                </c:pt>
                <c:pt idx="173">
                  <c:v>139174</c:v>
                </c:pt>
                <c:pt idx="174">
                  <c:v>139556</c:v>
                </c:pt>
                <c:pt idx="175">
                  <c:v>139573</c:v>
                </c:pt>
                <c:pt idx="176">
                  <c:v>139487</c:v>
                </c:pt>
                <c:pt idx="177">
                  <c:v>139732</c:v>
                </c:pt>
                <c:pt idx="178">
                  <c:v>140231</c:v>
                </c:pt>
                <c:pt idx="179">
                  <c:v>140125</c:v>
                </c:pt>
                <c:pt idx="180">
                  <c:v>140245</c:v>
                </c:pt>
                <c:pt idx="181">
                  <c:v>140385</c:v>
                </c:pt>
                <c:pt idx="182">
                  <c:v>140654</c:v>
                </c:pt>
                <c:pt idx="183">
                  <c:v>141254</c:v>
                </c:pt>
                <c:pt idx="184">
                  <c:v>141609</c:v>
                </c:pt>
                <c:pt idx="185">
                  <c:v>141714</c:v>
                </c:pt>
                <c:pt idx="186">
                  <c:v>142026</c:v>
                </c:pt>
                <c:pt idx="187">
                  <c:v>142434</c:v>
                </c:pt>
                <c:pt idx="188">
                  <c:v>142401</c:v>
                </c:pt>
                <c:pt idx="189">
                  <c:v>142548</c:v>
                </c:pt>
                <c:pt idx="190">
                  <c:v>142499</c:v>
                </c:pt>
                <c:pt idx="191">
                  <c:v>142752</c:v>
                </c:pt>
                <c:pt idx="192">
                  <c:v>143150</c:v>
                </c:pt>
                <c:pt idx="193">
                  <c:v>143457</c:v>
                </c:pt>
                <c:pt idx="194">
                  <c:v>143741</c:v>
                </c:pt>
                <c:pt idx="195">
                  <c:v>143761</c:v>
                </c:pt>
                <c:pt idx="196">
                  <c:v>144089</c:v>
                </c:pt>
                <c:pt idx="197">
                  <c:v>144353</c:v>
                </c:pt>
                <c:pt idx="198">
                  <c:v>144202</c:v>
                </c:pt>
                <c:pt idx="199">
                  <c:v>144625</c:v>
                </c:pt>
                <c:pt idx="200">
                  <c:v>144815</c:v>
                </c:pt>
                <c:pt idx="201">
                  <c:v>145314</c:v>
                </c:pt>
                <c:pt idx="202">
                  <c:v>145534</c:v>
                </c:pt>
                <c:pt idx="203">
                  <c:v>145970</c:v>
                </c:pt>
                <c:pt idx="204">
                  <c:v>146033</c:v>
                </c:pt>
                <c:pt idx="205">
                  <c:v>146066</c:v>
                </c:pt>
                <c:pt idx="206">
                  <c:v>146334</c:v>
                </c:pt>
                <c:pt idx="207">
                  <c:v>145610</c:v>
                </c:pt>
                <c:pt idx="208">
                  <c:v>145901</c:v>
                </c:pt>
                <c:pt idx="209">
                  <c:v>146058</c:v>
                </c:pt>
                <c:pt idx="210">
                  <c:v>145886</c:v>
                </c:pt>
                <c:pt idx="211">
                  <c:v>145670</c:v>
                </c:pt>
                <c:pt idx="212">
                  <c:v>146231</c:v>
                </c:pt>
                <c:pt idx="213">
                  <c:v>145937</c:v>
                </c:pt>
                <c:pt idx="214">
                  <c:v>146584</c:v>
                </c:pt>
                <c:pt idx="215">
                  <c:v>146272</c:v>
                </c:pt>
                <c:pt idx="216">
                  <c:v>146407</c:v>
                </c:pt>
                <c:pt idx="217">
                  <c:v>146183</c:v>
                </c:pt>
                <c:pt idx="218">
                  <c:v>146143</c:v>
                </c:pt>
                <c:pt idx="219">
                  <c:v>146173</c:v>
                </c:pt>
                <c:pt idx="220">
                  <c:v>145925</c:v>
                </c:pt>
                <c:pt idx="221">
                  <c:v>145725</c:v>
                </c:pt>
                <c:pt idx="222">
                  <c:v>145479</c:v>
                </c:pt>
                <c:pt idx="223">
                  <c:v>145167</c:v>
                </c:pt>
                <c:pt idx="224">
                  <c:v>145056</c:v>
                </c:pt>
                <c:pt idx="225">
                  <c:v>144778</c:v>
                </c:pt>
                <c:pt idx="226">
                  <c:v>144068</c:v>
                </c:pt>
                <c:pt idx="227">
                  <c:v>143324</c:v>
                </c:pt>
                <c:pt idx="228">
                  <c:v>142201</c:v>
                </c:pt>
                <c:pt idx="229">
                  <c:v>141687</c:v>
                </c:pt>
                <c:pt idx="230">
                  <c:v>140822</c:v>
                </c:pt>
                <c:pt idx="231">
                  <c:v>140720</c:v>
                </c:pt>
                <c:pt idx="232">
                  <c:v>140292</c:v>
                </c:pt>
                <c:pt idx="233">
                  <c:v>139978</c:v>
                </c:pt>
                <c:pt idx="234">
                  <c:v>139794</c:v>
                </c:pt>
                <c:pt idx="235">
                  <c:v>139409</c:v>
                </c:pt>
                <c:pt idx="236">
                  <c:v>138791</c:v>
                </c:pt>
                <c:pt idx="237">
                  <c:v>138393</c:v>
                </c:pt>
                <c:pt idx="238">
                  <c:v>138590</c:v>
                </c:pt>
                <c:pt idx="239">
                  <c:v>137960</c:v>
                </c:pt>
                <c:pt idx="240">
                  <c:v>138511</c:v>
                </c:pt>
                <c:pt idx="241">
                  <c:v>138698</c:v>
                </c:pt>
                <c:pt idx="242">
                  <c:v>138952</c:v>
                </c:pt>
                <c:pt idx="243">
                  <c:v>139382</c:v>
                </c:pt>
                <c:pt idx="244">
                  <c:v>139353</c:v>
                </c:pt>
                <c:pt idx="245">
                  <c:v>139092</c:v>
                </c:pt>
                <c:pt idx="246">
                  <c:v>138991</c:v>
                </c:pt>
                <c:pt idx="247">
                  <c:v>139267</c:v>
                </c:pt>
                <c:pt idx="248">
                  <c:v>139378</c:v>
                </c:pt>
                <c:pt idx="249">
                  <c:v>139084</c:v>
                </c:pt>
                <c:pt idx="250">
                  <c:v>138909</c:v>
                </c:pt>
                <c:pt idx="251">
                  <c:v>139206</c:v>
                </c:pt>
                <c:pt idx="252">
                  <c:v>139312.074972</c:v>
                </c:pt>
                <c:pt idx="253">
                  <c:v>139418.23077312869</c:v>
                </c:pt>
                <c:pt idx="254">
                  <c:v>139524.46746497776</c:v>
                </c:pt>
                <c:pt idx="255">
                  <c:v>139630.78510918608</c:v>
                </c:pt>
                <c:pt idx="256">
                  <c:v>139737.18376743922</c:v>
                </c:pt>
                <c:pt idx="257">
                  <c:v>139843.66350147003</c:v>
                </c:pt>
                <c:pt idx="258">
                  <c:v>139950.22437305815</c:v>
                </c:pt>
                <c:pt idx="259">
                  <c:v>140056.86644403043</c:v>
                </c:pt>
                <c:pt idx="260">
                  <c:v>140163.58977626078</c:v>
                </c:pt>
                <c:pt idx="261">
                  <c:v>140270.39443167025</c:v>
                </c:pt>
                <c:pt idx="262">
                  <c:v>140377.2804722272</c:v>
                </c:pt>
                <c:pt idx="263">
                  <c:v>140484.2479599471</c:v>
                </c:pt>
                <c:pt idx="264">
                  <c:v>140591.2969568925</c:v>
                </c:pt>
                <c:pt idx="265">
                  <c:v>140698.42752517364</c:v>
                </c:pt>
                <c:pt idx="266">
                  <c:v>140805.63972694782</c:v>
                </c:pt>
                <c:pt idx="267">
                  <c:v>140912.93362441973</c:v>
                </c:pt>
                <c:pt idx="268">
                  <c:v>141020.30927984152</c:v>
                </c:pt>
                <c:pt idx="269">
                  <c:v>141127.76675551277</c:v>
                </c:pt>
                <c:pt idx="270">
                  <c:v>141235.30611378042</c:v>
                </c:pt>
                <c:pt idx="271">
                  <c:v>141342.92741703906</c:v>
                </c:pt>
                <c:pt idx="272">
                  <c:v>141450.63072773092</c:v>
                </c:pt>
                <c:pt idx="273">
                  <c:v>141558.41610834541</c:v>
                </c:pt>
                <c:pt idx="274">
                  <c:v>141666.28362141998</c:v>
                </c:pt>
                <c:pt idx="275">
                  <c:v>141774.23332953951</c:v>
                </c:pt>
                <c:pt idx="276">
                  <c:v>141882.26529533658</c:v>
                </c:pt>
                <c:pt idx="277">
                  <c:v>141990.37958149155</c:v>
                </c:pt>
                <c:pt idx="278">
                  <c:v>142098.5762507327</c:v>
                </c:pt>
                <c:pt idx="279">
                  <c:v>142206.85536583571</c:v>
                </c:pt>
                <c:pt idx="280">
                  <c:v>142315.21698962449</c:v>
                </c:pt>
                <c:pt idx="281">
                  <c:v>142423.66118497055</c:v>
                </c:pt>
                <c:pt idx="282">
                  <c:v>142532.18801479347</c:v>
                </c:pt>
                <c:pt idx="283">
                  <c:v>142640.79754206078</c:v>
                </c:pt>
                <c:pt idx="284">
                  <c:v>142749.48982978781</c:v>
                </c:pt>
                <c:pt idx="285">
                  <c:v>142858.2649410381</c:v>
                </c:pt>
                <c:pt idx="286">
                  <c:v>142967.12293892313</c:v>
                </c:pt>
                <c:pt idx="287">
                  <c:v>143076.06388660258</c:v>
                </c:pt>
                <c:pt idx="288">
                  <c:v>143185.08784728416</c:v>
                </c:pt>
                <c:pt idx="289">
                  <c:v>143294.19488422378</c:v>
                </c:pt>
                <c:pt idx="290">
                  <c:v>143403.38506072553</c:v>
                </c:pt>
                <c:pt idx="291">
                  <c:v>143512.65844014179</c:v>
                </c:pt>
                <c:pt idx="292">
                  <c:v>143622.01508587319</c:v>
                </c:pt>
                <c:pt idx="293">
                  <c:v>143731.45506136864</c:v>
                </c:pt>
                <c:pt idx="294">
                  <c:v>143840.97843012534</c:v>
                </c:pt>
                <c:pt idx="295">
                  <c:v>143950.5852556891</c:v>
                </c:pt>
                <c:pt idx="296">
                  <c:v>144060.27560165396</c:v>
                </c:pt>
                <c:pt idx="297">
                  <c:v>144170.04953166237</c:v>
                </c:pt>
                <c:pt idx="298">
                  <c:v>144279.90710940553</c:v>
                </c:pt>
                <c:pt idx="299">
                  <c:v>144389.84839862285</c:v>
                </c:pt>
                <c:pt idx="300">
                  <c:v>144499.87346310256</c:v>
                </c:pt>
                <c:pt idx="301">
                  <c:v>144609.98236668145</c:v>
                </c:pt>
                <c:pt idx="302">
                  <c:v>144720.17517324485</c:v>
                </c:pt>
                <c:pt idx="303">
                  <c:v>144830.45194672683</c:v>
                </c:pt>
                <c:pt idx="304">
                  <c:v>144940.81275111029</c:v>
                </c:pt>
                <c:pt idx="305">
                  <c:v>145051.25765042659</c:v>
                </c:pt>
                <c:pt idx="306">
                  <c:v>145161.7867087562</c:v>
                </c:pt>
                <c:pt idx="307">
                  <c:v>145272.39999022824</c:v>
                </c:pt>
                <c:pt idx="308">
                  <c:v>145383.0975590208</c:v>
                </c:pt>
                <c:pt idx="309">
                  <c:v>145493.87947936077</c:v>
                </c:pt>
                <c:pt idx="310">
                  <c:v>145604.74581552405</c:v>
                </c:pt>
                <c:pt idx="311">
                  <c:v>145715.69663183545</c:v>
                </c:pt>
                <c:pt idx="312">
                  <c:v>145826.73199266888</c:v>
                </c:pt>
                <c:pt idx="313">
                  <c:v>145937.85196244725</c:v>
                </c:pt>
                <c:pt idx="314">
                  <c:v>146049.05660564266</c:v>
                </c:pt>
                <c:pt idx="315">
                  <c:v>146160.34598677611</c:v>
                </c:pt>
                <c:pt idx="316">
                  <c:v>146271.72017041809</c:v>
                </c:pt>
                <c:pt idx="317">
                  <c:v>146383.17922118798</c:v>
                </c:pt>
                <c:pt idx="318">
                  <c:v>146494.72320375446</c:v>
                </c:pt>
                <c:pt idx="319">
                  <c:v>146606.35218283572</c:v>
                </c:pt>
                <c:pt idx="320">
                  <c:v>146718.06622319901</c:v>
                </c:pt>
                <c:pt idx="321">
                  <c:v>146829.86538966111</c:v>
                </c:pt>
                <c:pt idx="322">
                  <c:v>146941.74974708803</c:v>
                </c:pt>
                <c:pt idx="323">
                  <c:v>147053.71936039531</c:v>
                </c:pt>
                <c:pt idx="324">
                  <c:v>147165.77429454788</c:v>
                </c:pt>
                <c:pt idx="325">
                  <c:v>147277.91461456032</c:v>
                </c:pt>
                <c:pt idx="326">
                  <c:v>147390.14038549663</c:v>
                </c:pt>
                <c:pt idx="327">
                  <c:v>147502.45167247028</c:v>
                </c:pt>
                <c:pt idx="328">
                  <c:v>147614.84854064471</c:v>
                </c:pt>
                <c:pt idx="329">
                  <c:v>147727.3310552327</c:v>
                </c:pt>
                <c:pt idx="330">
                  <c:v>147839.89928149676</c:v>
                </c:pt>
                <c:pt idx="331">
                  <c:v>147952.55328474924</c:v>
                </c:pt>
                <c:pt idx="332">
                  <c:v>148065.29313035228</c:v>
                </c:pt>
                <c:pt idx="333">
                  <c:v>148178.1188837176</c:v>
                </c:pt>
                <c:pt idx="334">
                  <c:v>148291.03061030695</c:v>
                </c:pt>
                <c:pt idx="335">
                  <c:v>148404.02837563201</c:v>
                </c:pt>
                <c:pt idx="336">
                  <c:v>148517.11224525428</c:v>
                </c:pt>
                <c:pt idx="337">
                  <c:v>148630.28228478512</c:v>
                </c:pt>
                <c:pt idx="338">
                  <c:v>148743.53855988607</c:v>
                </c:pt>
                <c:pt idx="339">
                  <c:v>148856.88113626867</c:v>
                </c:pt>
                <c:pt idx="340">
                  <c:v>148970.31007969452</c:v>
                </c:pt>
                <c:pt idx="341">
                  <c:v>149083.82545597522</c:v>
                </c:pt>
                <c:pt idx="342">
                  <c:v>149197.42733097269</c:v>
                </c:pt>
                <c:pt idx="343">
                  <c:v>149311.11577059884</c:v>
                </c:pt>
                <c:pt idx="344">
                  <c:v>149424.89084081605</c:v>
                </c:pt>
                <c:pt idx="345">
                  <c:v>149538.75260763671</c:v>
                </c:pt>
                <c:pt idx="346">
                  <c:v>149652.70113712372</c:v>
                </c:pt>
                <c:pt idx="347">
                  <c:v>149766.73649539016</c:v>
                </c:pt>
                <c:pt idx="348">
                  <c:v>149880.85874859965</c:v>
                </c:pt>
                <c:pt idx="349">
                  <c:v>149995.06796296607</c:v>
                </c:pt>
                <c:pt idx="350">
                  <c:v>150109.3642047538</c:v>
                </c:pt>
                <c:pt idx="351">
                  <c:v>150223.74754027787</c:v>
                </c:pt>
                <c:pt idx="352">
                  <c:v>150338.21803590356</c:v>
                </c:pt>
                <c:pt idx="353">
                  <c:v>150452.77575804686</c:v>
                </c:pt>
                <c:pt idx="354">
                  <c:v>150567.42077317444</c:v>
                </c:pt>
                <c:pt idx="355">
                  <c:v>150682.15314780365</c:v>
                </c:pt>
                <c:pt idx="356">
                  <c:v>150796.97294850228</c:v>
                </c:pt>
                <c:pt idx="357">
                  <c:v>150911.88024188901</c:v>
                </c:pt>
                <c:pt idx="358">
                  <c:v>151026.87509463329</c:v>
                </c:pt>
                <c:pt idx="359">
                  <c:v>151141.95757345538</c:v>
                </c:pt>
                <c:pt idx="360">
                  <c:v>151257.12774512634</c:v>
                </c:pt>
                <c:pt idx="361">
                  <c:v>151372.38567646808</c:v>
                </c:pt>
                <c:pt idx="362">
                  <c:v>151487.73143435354</c:v>
                </c:pt>
                <c:pt idx="363">
                  <c:v>151603.16508570654</c:v>
                </c:pt>
                <c:pt idx="364">
                  <c:v>151718.68669750178</c:v>
                </c:pt>
                <c:pt idx="365">
                  <c:v>151834.29633676531</c:v>
                </c:pt>
                <c:pt idx="366">
                  <c:v>151949.99407057388</c:v>
                </c:pt>
                <c:pt idx="367">
                  <c:v>152065.77996605571</c:v>
                </c:pt>
                <c:pt idx="368">
                  <c:v>152181.65409038975</c:v>
                </c:pt>
                <c:pt idx="369">
                  <c:v>152297.61651080669</c:v>
                </c:pt>
                <c:pt idx="370">
                  <c:v>152413.66729458794</c:v>
                </c:pt>
                <c:pt idx="371">
                  <c:v>152529.80650906634</c:v>
                </c:pt>
              </c:numCache>
            </c:numRef>
          </c:val>
        </c:ser>
        <c:ser>
          <c:idx val="1"/>
          <c:order val="1"/>
          <c:tx>
            <c:v>No Recession</c:v>
          </c:tx>
          <c:marker>
            <c:symbol val="none"/>
          </c:marker>
          <c:cat>
            <c:numRef>
              <c:f>Sheet1!$A$2:$A$373</c:f>
              <c:numCache>
                <c:formatCode>General</c:formatCode>
                <c:ptCount val="372"/>
                <c:pt idx="0">
                  <c:v>1990</c:v>
                </c:pt>
                <c:pt idx="1">
                  <c:v>1990</c:v>
                </c:pt>
                <c:pt idx="2">
                  <c:v>1990</c:v>
                </c:pt>
                <c:pt idx="3">
                  <c:v>1990</c:v>
                </c:pt>
                <c:pt idx="4">
                  <c:v>1990</c:v>
                </c:pt>
                <c:pt idx="5">
                  <c:v>1990</c:v>
                </c:pt>
                <c:pt idx="6">
                  <c:v>1990</c:v>
                </c:pt>
                <c:pt idx="7">
                  <c:v>1990</c:v>
                </c:pt>
                <c:pt idx="8">
                  <c:v>1990</c:v>
                </c:pt>
                <c:pt idx="9">
                  <c:v>1990</c:v>
                </c:pt>
                <c:pt idx="10">
                  <c:v>1990</c:v>
                </c:pt>
                <c:pt idx="11">
                  <c:v>1990</c:v>
                </c:pt>
                <c:pt idx="12">
                  <c:v>1991</c:v>
                </c:pt>
                <c:pt idx="13">
                  <c:v>1991</c:v>
                </c:pt>
                <c:pt idx="14">
                  <c:v>1991</c:v>
                </c:pt>
                <c:pt idx="15">
                  <c:v>1991</c:v>
                </c:pt>
                <c:pt idx="16">
                  <c:v>1991</c:v>
                </c:pt>
                <c:pt idx="17">
                  <c:v>1991</c:v>
                </c:pt>
                <c:pt idx="18">
                  <c:v>1991</c:v>
                </c:pt>
                <c:pt idx="19">
                  <c:v>1991</c:v>
                </c:pt>
                <c:pt idx="20">
                  <c:v>1991</c:v>
                </c:pt>
                <c:pt idx="21">
                  <c:v>1991</c:v>
                </c:pt>
                <c:pt idx="22">
                  <c:v>1991</c:v>
                </c:pt>
                <c:pt idx="23">
                  <c:v>1991</c:v>
                </c:pt>
                <c:pt idx="24">
                  <c:v>1992</c:v>
                </c:pt>
                <c:pt idx="25">
                  <c:v>1992</c:v>
                </c:pt>
                <c:pt idx="26">
                  <c:v>1992</c:v>
                </c:pt>
                <c:pt idx="27">
                  <c:v>1992</c:v>
                </c:pt>
                <c:pt idx="28">
                  <c:v>1992</c:v>
                </c:pt>
                <c:pt idx="29">
                  <c:v>1992</c:v>
                </c:pt>
                <c:pt idx="30">
                  <c:v>1992</c:v>
                </c:pt>
                <c:pt idx="31">
                  <c:v>1992</c:v>
                </c:pt>
                <c:pt idx="32">
                  <c:v>1992</c:v>
                </c:pt>
                <c:pt idx="33">
                  <c:v>1992</c:v>
                </c:pt>
                <c:pt idx="34">
                  <c:v>1992</c:v>
                </c:pt>
                <c:pt idx="35">
                  <c:v>1992</c:v>
                </c:pt>
                <c:pt idx="36">
                  <c:v>1993</c:v>
                </c:pt>
                <c:pt idx="37">
                  <c:v>1993</c:v>
                </c:pt>
                <c:pt idx="38">
                  <c:v>1993</c:v>
                </c:pt>
                <c:pt idx="39">
                  <c:v>1993</c:v>
                </c:pt>
                <c:pt idx="40">
                  <c:v>1993</c:v>
                </c:pt>
                <c:pt idx="41">
                  <c:v>1993</c:v>
                </c:pt>
                <c:pt idx="42">
                  <c:v>1993</c:v>
                </c:pt>
                <c:pt idx="43">
                  <c:v>1993</c:v>
                </c:pt>
                <c:pt idx="44">
                  <c:v>1993</c:v>
                </c:pt>
                <c:pt idx="45">
                  <c:v>1993</c:v>
                </c:pt>
                <c:pt idx="46">
                  <c:v>1993</c:v>
                </c:pt>
                <c:pt idx="47">
                  <c:v>1993</c:v>
                </c:pt>
                <c:pt idx="48">
                  <c:v>1994</c:v>
                </c:pt>
                <c:pt idx="49">
                  <c:v>1994</c:v>
                </c:pt>
                <c:pt idx="50">
                  <c:v>1994</c:v>
                </c:pt>
                <c:pt idx="51">
                  <c:v>1994</c:v>
                </c:pt>
                <c:pt idx="52">
                  <c:v>1994</c:v>
                </c:pt>
                <c:pt idx="53">
                  <c:v>1994</c:v>
                </c:pt>
                <c:pt idx="54">
                  <c:v>1994</c:v>
                </c:pt>
                <c:pt idx="55">
                  <c:v>1994</c:v>
                </c:pt>
                <c:pt idx="56">
                  <c:v>1994</c:v>
                </c:pt>
                <c:pt idx="57">
                  <c:v>1994</c:v>
                </c:pt>
                <c:pt idx="58">
                  <c:v>1994</c:v>
                </c:pt>
                <c:pt idx="59">
                  <c:v>1994</c:v>
                </c:pt>
                <c:pt idx="60">
                  <c:v>1995</c:v>
                </c:pt>
                <c:pt idx="61">
                  <c:v>1995</c:v>
                </c:pt>
                <c:pt idx="62">
                  <c:v>1995</c:v>
                </c:pt>
                <c:pt idx="63">
                  <c:v>1995</c:v>
                </c:pt>
                <c:pt idx="64">
                  <c:v>1995</c:v>
                </c:pt>
                <c:pt idx="65">
                  <c:v>1995</c:v>
                </c:pt>
                <c:pt idx="66">
                  <c:v>1995</c:v>
                </c:pt>
                <c:pt idx="67">
                  <c:v>1995</c:v>
                </c:pt>
                <c:pt idx="68">
                  <c:v>1995</c:v>
                </c:pt>
                <c:pt idx="69">
                  <c:v>1995</c:v>
                </c:pt>
                <c:pt idx="70">
                  <c:v>1995</c:v>
                </c:pt>
                <c:pt idx="71">
                  <c:v>1995</c:v>
                </c:pt>
                <c:pt idx="72">
                  <c:v>1996</c:v>
                </c:pt>
                <c:pt idx="73">
                  <c:v>1996</c:v>
                </c:pt>
                <c:pt idx="74">
                  <c:v>1996</c:v>
                </c:pt>
                <c:pt idx="75">
                  <c:v>1996</c:v>
                </c:pt>
                <c:pt idx="76">
                  <c:v>1996</c:v>
                </c:pt>
                <c:pt idx="77">
                  <c:v>1996</c:v>
                </c:pt>
                <c:pt idx="78">
                  <c:v>1996</c:v>
                </c:pt>
                <c:pt idx="79">
                  <c:v>1996</c:v>
                </c:pt>
                <c:pt idx="80">
                  <c:v>1996</c:v>
                </c:pt>
                <c:pt idx="81">
                  <c:v>1996</c:v>
                </c:pt>
                <c:pt idx="82">
                  <c:v>1996</c:v>
                </c:pt>
                <c:pt idx="83">
                  <c:v>1996</c:v>
                </c:pt>
                <c:pt idx="84">
                  <c:v>1997</c:v>
                </c:pt>
                <c:pt idx="85">
                  <c:v>1997</c:v>
                </c:pt>
                <c:pt idx="86">
                  <c:v>1997</c:v>
                </c:pt>
                <c:pt idx="87">
                  <c:v>1997</c:v>
                </c:pt>
                <c:pt idx="88">
                  <c:v>1997</c:v>
                </c:pt>
                <c:pt idx="89">
                  <c:v>1997</c:v>
                </c:pt>
                <c:pt idx="90">
                  <c:v>1997</c:v>
                </c:pt>
                <c:pt idx="91">
                  <c:v>1997</c:v>
                </c:pt>
                <c:pt idx="92">
                  <c:v>1997</c:v>
                </c:pt>
                <c:pt idx="93">
                  <c:v>1997</c:v>
                </c:pt>
                <c:pt idx="94">
                  <c:v>1997</c:v>
                </c:pt>
                <c:pt idx="95">
                  <c:v>1997</c:v>
                </c:pt>
                <c:pt idx="96">
                  <c:v>1998</c:v>
                </c:pt>
                <c:pt idx="97">
                  <c:v>1998</c:v>
                </c:pt>
                <c:pt idx="98">
                  <c:v>1998</c:v>
                </c:pt>
                <c:pt idx="99">
                  <c:v>1998</c:v>
                </c:pt>
                <c:pt idx="100">
                  <c:v>1998</c:v>
                </c:pt>
                <c:pt idx="101">
                  <c:v>1998</c:v>
                </c:pt>
                <c:pt idx="102">
                  <c:v>1998</c:v>
                </c:pt>
                <c:pt idx="103">
                  <c:v>1998</c:v>
                </c:pt>
                <c:pt idx="104">
                  <c:v>1998</c:v>
                </c:pt>
                <c:pt idx="105">
                  <c:v>1998</c:v>
                </c:pt>
                <c:pt idx="106">
                  <c:v>1998</c:v>
                </c:pt>
                <c:pt idx="107">
                  <c:v>1998</c:v>
                </c:pt>
                <c:pt idx="108">
                  <c:v>1999</c:v>
                </c:pt>
                <c:pt idx="109">
                  <c:v>1999</c:v>
                </c:pt>
                <c:pt idx="110">
                  <c:v>1999</c:v>
                </c:pt>
                <c:pt idx="111">
                  <c:v>1999</c:v>
                </c:pt>
                <c:pt idx="112">
                  <c:v>1999</c:v>
                </c:pt>
                <c:pt idx="113">
                  <c:v>1999</c:v>
                </c:pt>
                <c:pt idx="114">
                  <c:v>1999</c:v>
                </c:pt>
                <c:pt idx="115">
                  <c:v>1999</c:v>
                </c:pt>
                <c:pt idx="116">
                  <c:v>1999</c:v>
                </c:pt>
                <c:pt idx="117">
                  <c:v>1999</c:v>
                </c:pt>
                <c:pt idx="118">
                  <c:v>1999</c:v>
                </c:pt>
                <c:pt idx="119">
                  <c:v>1999</c:v>
                </c:pt>
                <c:pt idx="120">
                  <c:v>2000</c:v>
                </c:pt>
                <c:pt idx="121">
                  <c:v>2000</c:v>
                </c:pt>
                <c:pt idx="122">
                  <c:v>2000</c:v>
                </c:pt>
                <c:pt idx="123">
                  <c:v>2000</c:v>
                </c:pt>
                <c:pt idx="124">
                  <c:v>2000</c:v>
                </c:pt>
                <c:pt idx="125">
                  <c:v>2000</c:v>
                </c:pt>
                <c:pt idx="126">
                  <c:v>2000</c:v>
                </c:pt>
                <c:pt idx="127">
                  <c:v>2000</c:v>
                </c:pt>
                <c:pt idx="128">
                  <c:v>2000</c:v>
                </c:pt>
                <c:pt idx="129">
                  <c:v>2000</c:v>
                </c:pt>
                <c:pt idx="130">
                  <c:v>2000</c:v>
                </c:pt>
                <c:pt idx="131">
                  <c:v>2000</c:v>
                </c:pt>
                <c:pt idx="132">
                  <c:v>2001</c:v>
                </c:pt>
                <c:pt idx="133">
                  <c:v>2001</c:v>
                </c:pt>
                <c:pt idx="134">
                  <c:v>2001</c:v>
                </c:pt>
                <c:pt idx="135">
                  <c:v>2001</c:v>
                </c:pt>
                <c:pt idx="136">
                  <c:v>2001</c:v>
                </c:pt>
                <c:pt idx="137">
                  <c:v>2001</c:v>
                </c:pt>
                <c:pt idx="138">
                  <c:v>2001</c:v>
                </c:pt>
                <c:pt idx="139">
                  <c:v>2001</c:v>
                </c:pt>
                <c:pt idx="140">
                  <c:v>2001</c:v>
                </c:pt>
                <c:pt idx="141">
                  <c:v>2001</c:v>
                </c:pt>
                <c:pt idx="142">
                  <c:v>2001</c:v>
                </c:pt>
                <c:pt idx="143">
                  <c:v>2001</c:v>
                </c:pt>
                <c:pt idx="144">
                  <c:v>2002</c:v>
                </c:pt>
                <c:pt idx="145">
                  <c:v>2002</c:v>
                </c:pt>
                <c:pt idx="146">
                  <c:v>2002</c:v>
                </c:pt>
                <c:pt idx="147">
                  <c:v>2002</c:v>
                </c:pt>
                <c:pt idx="148">
                  <c:v>2002</c:v>
                </c:pt>
                <c:pt idx="149">
                  <c:v>2002</c:v>
                </c:pt>
                <c:pt idx="150">
                  <c:v>2002</c:v>
                </c:pt>
                <c:pt idx="151">
                  <c:v>2002</c:v>
                </c:pt>
                <c:pt idx="152">
                  <c:v>2002</c:v>
                </c:pt>
                <c:pt idx="153">
                  <c:v>2002</c:v>
                </c:pt>
                <c:pt idx="154">
                  <c:v>2002</c:v>
                </c:pt>
                <c:pt idx="155">
                  <c:v>2002</c:v>
                </c:pt>
                <c:pt idx="156">
                  <c:v>2003</c:v>
                </c:pt>
                <c:pt idx="157">
                  <c:v>2003</c:v>
                </c:pt>
                <c:pt idx="158">
                  <c:v>2003</c:v>
                </c:pt>
                <c:pt idx="159">
                  <c:v>2003</c:v>
                </c:pt>
                <c:pt idx="160">
                  <c:v>2003</c:v>
                </c:pt>
                <c:pt idx="161">
                  <c:v>2003</c:v>
                </c:pt>
                <c:pt idx="162">
                  <c:v>2003</c:v>
                </c:pt>
                <c:pt idx="163">
                  <c:v>2003</c:v>
                </c:pt>
                <c:pt idx="164">
                  <c:v>2003</c:v>
                </c:pt>
                <c:pt idx="165">
                  <c:v>2003</c:v>
                </c:pt>
                <c:pt idx="166">
                  <c:v>2003</c:v>
                </c:pt>
                <c:pt idx="167">
                  <c:v>2003</c:v>
                </c:pt>
                <c:pt idx="168">
                  <c:v>2004</c:v>
                </c:pt>
                <c:pt idx="169">
                  <c:v>2004</c:v>
                </c:pt>
                <c:pt idx="170">
                  <c:v>2004</c:v>
                </c:pt>
                <c:pt idx="171">
                  <c:v>2004</c:v>
                </c:pt>
                <c:pt idx="172">
                  <c:v>2004</c:v>
                </c:pt>
                <c:pt idx="173">
                  <c:v>2004</c:v>
                </c:pt>
                <c:pt idx="174">
                  <c:v>2004</c:v>
                </c:pt>
                <c:pt idx="175">
                  <c:v>2004</c:v>
                </c:pt>
                <c:pt idx="176">
                  <c:v>2004</c:v>
                </c:pt>
                <c:pt idx="177">
                  <c:v>2004</c:v>
                </c:pt>
                <c:pt idx="178">
                  <c:v>2004</c:v>
                </c:pt>
                <c:pt idx="179">
                  <c:v>2004</c:v>
                </c:pt>
                <c:pt idx="180">
                  <c:v>2005</c:v>
                </c:pt>
                <c:pt idx="181">
                  <c:v>2005</c:v>
                </c:pt>
                <c:pt idx="182">
                  <c:v>2005</c:v>
                </c:pt>
                <c:pt idx="183">
                  <c:v>2005</c:v>
                </c:pt>
                <c:pt idx="184">
                  <c:v>2005</c:v>
                </c:pt>
                <c:pt idx="185">
                  <c:v>2005</c:v>
                </c:pt>
                <c:pt idx="186">
                  <c:v>2005</c:v>
                </c:pt>
                <c:pt idx="187">
                  <c:v>2005</c:v>
                </c:pt>
                <c:pt idx="188">
                  <c:v>2005</c:v>
                </c:pt>
                <c:pt idx="189">
                  <c:v>2005</c:v>
                </c:pt>
                <c:pt idx="190">
                  <c:v>2005</c:v>
                </c:pt>
                <c:pt idx="191">
                  <c:v>2005</c:v>
                </c:pt>
                <c:pt idx="192">
                  <c:v>2006</c:v>
                </c:pt>
                <c:pt idx="193">
                  <c:v>2006</c:v>
                </c:pt>
                <c:pt idx="194">
                  <c:v>2006</c:v>
                </c:pt>
                <c:pt idx="195">
                  <c:v>2006</c:v>
                </c:pt>
                <c:pt idx="196">
                  <c:v>2006</c:v>
                </c:pt>
                <c:pt idx="197">
                  <c:v>2006</c:v>
                </c:pt>
                <c:pt idx="198">
                  <c:v>2006</c:v>
                </c:pt>
                <c:pt idx="199">
                  <c:v>2006</c:v>
                </c:pt>
                <c:pt idx="200">
                  <c:v>2006</c:v>
                </c:pt>
                <c:pt idx="201">
                  <c:v>2006</c:v>
                </c:pt>
                <c:pt idx="202">
                  <c:v>2006</c:v>
                </c:pt>
                <c:pt idx="203">
                  <c:v>2006</c:v>
                </c:pt>
                <c:pt idx="204">
                  <c:v>2007</c:v>
                </c:pt>
                <c:pt idx="205">
                  <c:v>2007</c:v>
                </c:pt>
                <c:pt idx="206">
                  <c:v>2007</c:v>
                </c:pt>
                <c:pt idx="207">
                  <c:v>2007</c:v>
                </c:pt>
                <c:pt idx="208">
                  <c:v>2007</c:v>
                </c:pt>
                <c:pt idx="209">
                  <c:v>2007</c:v>
                </c:pt>
                <c:pt idx="210">
                  <c:v>2007</c:v>
                </c:pt>
                <c:pt idx="211">
                  <c:v>2007</c:v>
                </c:pt>
                <c:pt idx="212">
                  <c:v>2007</c:v>
                </c:pt>
                <c:pt idx="213">
                  <c:v>2007</c:v>
                </c:pt>
                <c:pt idx="214">
                  <c:v>2007</c:v>
                </c:pt>
                <c:pt idx="215">
                  <c:v>2007</c:v>
                </c:pt>
                <c:pt idx="216">
                  <c:v>2008</c:v>
                </c:pt>
                <c:pt idx="217">
                  <c:v>2008</c:v>
                </c:pt>
                <c:pt idx="218">
                  <c:v>2008</c:v>
                </c:pt>
                <c:pt idx="219">
                  <c:v>2008</c:v>
                </c:pt>
                <c:pt idx="220">
                  <c:v>2008</c:v>
                </c:pt>
                <c:pt idx="221">
                  <c:v>2008</c:v>
                </c:pt>
                <c:pt idx="222">
                  <c:v>2008</c:v>
                </c:pt>
                <c:pt idx="223">
                  <c:v>2008</c:v>
                </c:pt>
                <c:pt idx="224">
                  <c:v>2008</c:v>
                </c:pt>
                <c:pt idx="225">
                  <c:v>2008</c:v>
                </c:pt>
                <c:pt idx="226">
                  <c:v>2008</c:v>
                </c:pt>
                <c:pt idx="227">
                  <c:v>2008</c:v>
                </c:pt>
                <c:pt idx="228">
                  <c:v>2009</c:v>
                </c:pt>
                <c:pt idx="229">
                  <c:v>2009</c:v>
                </c:pt>
                <c:pt idx="230">
                  <c:v>2009</c:v>
                </c:pt>
                <c:pt idx="231">
                  <c:v>2009</c:v>
                </c:pt>
                <c:pt idx="232">
                  <c:v>2009</c:v>
                </c:pt>
                <c:pt idx="233">
                  <c:v>2009</c:v>
                </c:pt>
                <c:pt idx="234">
                  <c:v>2009</c:v>
                </c:pt>
                <c:pt idx="235">
                  <c:v>2009</c:v>
                </c:pt>
                <c:pt idx="236">
                  <c:v>2009</c:v>
                </c:pt>
                <c:pt idx="237">
                  <c:v>2009</c:v>
                </c:pt>
                <c:pt idx="238">
                  <c:v>2009</c:v>
                </c:pt>
                <c:pt idx="239">
                  <c:v>2009</c:v>
                </c:pt>
                <c:pt idx="240">
                  <c:v>2010</c:v>
                </c:pt>
                <c:pt idx="241">
                  <c:v>2010</c:v>
                </c:pt>
                <c:pt idx="242">
                  <c:v>2010</c:v>
                </c:pt>
                <c:pt idx="243">
                  <c:v>2010</c:v>
                </c:pt>
                <c:pt idx="244">
                  <c:v>2010</c:v>
                </c:pt>
                <c:pt idx="245">
                  <c:v>2010</c:v>
                </c:pt>
                <c:pt idx="246">
                  <c:v>2010</c:v>
                </c:pt>
                <c:pt idx="247">
                  <c:v>2010</c:v>
                </c:pt>
                <c:pt idx="248">
                  <c:v>2010</c:v>
                </c:pt>
                <c:pt idx="249">
                  <c:v>2010</c:v>
                </c:pt>
                <c:pt idx="250">
                  <c:v>2010</c:v>
                </c:pt>
                <c:pt idx="251">
                  <c:v>2010</c:v>
                </c:pt>
                <c:pt idx="252">
                  <c:v>2011</c:v>
                </c:pt>
                <c:pt idx="253">
                  <c:v>2011</c:v>
                </c:pt>
                <c:pt idx="254">
                  <c:v>2011</c:v>
                </c:pt>
                <c:pt idx="255">
                  <c:v>2011</c:v>
                </c:pt>
                <c:pt idx="256">
                  <c:v>2011</c:v>
                </c:pt>
                <c:pt idx="257">
                  <c:v>2011</c:v>
                </c:pt>
                <c:pt idx="258">
                  <c:v>2011</c:v>
                </c:pt>
                <c:pt idx="259">
                  <c:v>2011</c:v>
                </c:pt>
                <c:pt idx="260">
                  <c:v>2011</c:v>
                </c:pt>
                <c:pt idx="261">
                  <c:v>2011</c:v>
                </c:pt>
                <c:pt idx="262">
                  <c:v>2011</c:v>
                </c:pt>
                <c:pt idx="263">
                  <c:v>2011</c:v>
                </c:pt>
                <c:pt idx="264">
                  <c:v>2012</c:v>
                </c:pt>
                <c:pt idx="265">
                  <c:v>2012</c:v>
                </c:pt>
                <c:pt idx="266">
                  <c:v>2012</c:v>
                </c:pt>
                <c:pt idx="267">
                  <c:v>2012</c:v>
                </c:pt>
                <c:pt idx="268">
                  <c:v>2012</c:v>
                </c:pt>
                <c:pt idx="269">
                  <c:v>2012</c:v>
                </c:pt>
                <c:pt idx="270">
                  <c:v>2012</c:v>
                </c:pt>
                <c:pt idx="271">
                  <c:v>2012</c:v>
                </c:pt>
                <c:pt idx="272">
                  <c:v>2012</c:v>
                </c:pt>
                <c:pt idx="273">
                  <c:v>2012</c:v>
                </c:pt>
                <c:pt idx="274">
                  <c:v>2012</c:v>
                </c:pt>
                <c:pt idx="275">
                  <c:v>2012</c:v>
                </c:pt>
                <c:pt idx="276">
                  <c:v>2013</c:v>
                </c:pt>
                <c:pt idx="277">
                  <c:v>2013</c:v>
                </c:pt>
                <c:pt idx="278">
                  <c:v>2013</c:v>
                </c:pt>
                <c:pt idx="279">
                  <c:v>2013</c:v>
                </c:pt>
                <c:pt idx="280">
                  <c:v>2013</c:v>
                </c:pt>
                <c:pt idx="281">
                  <c:v>2013</c:v>
                </c:pt>
                <c:pt idx="282">
                  <c:v>2013</c:v>
                </c:pt>
                <c:pt idx="283">
                  <c:v>2013</c:v>
                </c:pt>
                <c:pt idx="284">
                  <c:v>2013</c:v>
                </c:pt>
                <c:pt idx="285">
                  <c:v>2013</c:v>
                </c:pt>
                <c:pt idx="286">
                  <c:v>2013</c:v>
                </c:pt>
                <c:pt idx="287">
                  <c:v>2013</c:v>
                </c:pt>
                <c:pt idx="288">
                  <c:v>2014</c:v>
                </c:pt>
                <c:pt idx="289">
                  <c:v>2014</c:v>
                </c:pt>
                <c:pt idx="290">
                  <c:v>2014</c:v>
                </c:pt>
                <c:pt idx="291">
                  <c:v>2014</c:v>
                </c:pt>
                <c:pt idx="292">
                  <c:v>2014</c:v>
                </c:pt>
                <c:pt idx="293">
                  <c:v>2014</c:v>
                </c:pt>
                <c:pt idx="294">
                  <c:v>2014</c:v>
                </c:pt>
                <c:pt idx="295">
                  <c:v>2014</c:v>
                </c:pt>
                <c:pt idx="296">
                  <c:v>2014</c:v>
                </c:pt>
                <c:pt idx="297">
                  <c:v>2014</c:v>
                </c:pt>
                <c:pt idx="298">
                  <c:v>2014</c:v>
                </c:pt>
                <c:pt idx="299">
                  <c:v>2014</c:v>
                </c:pt>
                <c:pt idx="300">
                  <c:v>2015</c:v>
                </c:pt>
                <c:pt idx="301">
                  <c:v>2015</c:v>
                </c:pt>
                <c:pt idx="302">
                  <c:v>2015</c:v>
                </c:pt>
                <c:pt idx="303">
                  <c:v>2015</c:v>
                </c:pt>
                <c:pt idx="304">
                  <c:v>2015</c:v>
                </c:pt>
                <c:pt idx="305">
                  <c:v>2015</c:v>
                </c:pt>
                <c:pt idx="306">
                  <c:v>2015</c:v>
                </c:pt>
                <c:pt idx="307">
                  <c:v>2015</c:v>
                </c:pt>
                <c:pt idx="308">
                  <c:v>2015</c:v>
                </c:pt>
                <c:pt idx="309">
                  <c:v>2015</c:v>
                </c:pt>
                <c:pt idx="310">
                  <c:v>2015</c:v>
                </c:pt>
                <c:pt idx="311">
                  <c:v>2015</c:v>
                </c:pt>
                <c:pt idx="312">
                  <c:v>2016</c:v>
                </c:pt>
                <c:pt idx="313">
                  <c:v>2016</c:v>
                </c:pt>
                <c:pt idx="314">
                  <c:v>2016</c:v>
                </c:pt>
                <c:pt idx="315">
                  <c:v>2016</c:v>
                </c:pt>
                <c:pt idx="316">
                  <c:v>2016</c:v>
                </c:pt>
                <c:pt idx="317">
                  <c:v>2016</c:v>
                </c:pt>
                <c:pt idx="318">
                  <c:v>2016</c:v>
                </c:pt>
                <c:pt idx="319">
                  <c:v>2016</c:v>
                </c:pt>
                <c:pt idx="320">
                  <c:v>2016</c:v>
                </c:pt>
                <c:pt idx="321">
                  <c:v>2016</c:v>
                </c:pt>
                <c:pt idx="322">
                  <c:v>2016</c:v>
                </c:pt>
                <c:pt idx="323">
                  <c:v>2016</c:v>
                </c:pt>
                <c:pt idx="324">
                  <c:v>2017</c:v>
                </c:pt>
                <c:pt idx="325">
                  <c:v>2017</c:v>
                </c:pt>
                <c:pt idx="326">
                  <c:v>2017</c:v>
                </c:pt>
                <c:pt idx="327">
                  <c:v>2017</c:v>
                </c:pt>
                <c:pt idx="328">
                  <c:v>2017</c:v>
                </c:pt>
                <c:pt idx="329">
                  <c:v>2017</c:v>
                </c:pt>
                <c:pt idx="330">
                  <c:v>2017</c:v>
                </c:pt>
                <c:pt idx="331">
                  <c:v>2017</c:v>
                </c:pt>
                <c:pt idx="332">
                  <c:v>2017</c:v>
                </c:pt>
                <c:pt idx="333">
                  <c:v>2017</c:v>
                </c:pt>
                <c:pt idx="334">
                  <c:v>2017</c:v>
                </c:pt>
                <c:pt idx="335">
                  <c:v>2017</c:v>
                </c:pt>
                <c:pt idx="336">
                  <c:v>2018</c:v>
                </c:pt>
                <c:pt idx="337">
                  <c:v>2018</c:v>
                </c:pt>
                <c:pt idx="338">
                  <c:v>2018</c:v>
                </c:pt>
                <c:pt idx="339">
                  <c:v>2018</c:v>
                </c:pt>
                <c:pt idx="340">
                  <c:v>2018</c:v>
                </c:pt>
                <c:pt idx="341">
                  <c:v>2018</c:v>
                </c:pt>
                <c:pt idx="342">
                  <c:v>2018</c:v>
                </c:pt>
                <c:pt idx="343">
                  <c:v>2018</c:v>
                </c:pt>
                <c:pt idx="344">
                  <c:v>2018</c:v>
                </c:pt>
                <c:pt idx="345">
                  <c:v>2018</c:v>
                </c:pt>
                <c:pt idx="346">
                  <c:v>2018</c:v>
                </c:pt>
                <c:pt idx="347">
                  <c:v>2018</c:v>
                </c:pt>
                <c:pt idx="348">
                  <c:v>2019</c:v>
                </c:pt>
                <c:pt idx="349">
                  <c:v>2019</c:v>
                </c:pt>
                <c:pt idx="350">
                  <c:v>2019</c:v>
                </c:pt>
                <c:pt idx="351">
                  <c:v>2019</c:v>
                </c:pt>
                <c:pt idx="352">
                  <c:v>2019</c:v>
                </c:pt>
                <c:pt idx="353">
                  <c:v>2019</c:v>
                </c:pt>
                <c:pt idx="354">
                  <c:v>2019</c:v>
                </c:pt>
                <c:pt idx="355">
                  <c:v>2019</c:v>
                </c:pt>
                <c:pt idx="356">
                  <c:v>2019</c:v>
                </c:pt>
                <c:pt idx="357">
                  <c:v>2019</c:v>
                </c:pt>
                <c:pt idx="358">
                  <c:v>2019</c:v>
                </c:pt>
                <c:pt idx="359">
                  <c:v>2019</c:v>
                </c:pt>
                <c:pt idx="360">
                  <c:v>2020</c:v>
                </c:pt>
                <c:pt idx="361">
                  <c:v>2020</c:v>
                </c:pt>
                <c:pt idx="362">
                  <c:v>2020</c:v>
                </c:pt>
                <c:pt idx="363">
                  <c:v>2020</c:v>
                </c:pt>
                <c:pt idx="364">
                  <c:v>2020</c:v>
                </c:pt>
                <c:pt idx="365">
                  <c:v>2020</c:v>
                </c:pt>
                <c:pt idx="366">
                  <c:v>2020</c:v>
                </c:pt>
                <c:pt idx="367">
                  <c:v>2020</c:v>
                </c:pt>
                <c:pt idx="368">
                  <c:v>2020</c:v>
                </c:pt>
                <c:pt idx="369">
                  <c:v>2020</c:v>
                </c:pt>
                <c:pt idx="370">
                  <c:v>2020</c:v>
                </c:pt>
                <c:pt idx="371">
                  <c:v>2020</c:v>
                </c:pt>
              </c:numCache>
            </c:numRef>
          </c:cat>
          <c:val>
            <c:numRef>
              <c:f>Sheet1!$C$2:$C$373</c:f>
              <c:numCache>
                <c:formatCode>General</c:formatCode>
                <c:ptCount val="372"/>
                <c:pt idx="214">
                  <c:v>146584</c:v>
                </c:pt>
                <c:pt idx="215">
                  <c:v>146695.69700799999</c:v>
                </c:pt>
                <c:pt idx="216">
                  <c:v>146807.47912912007</c:v>
                </c:pt>
                <c:pt idx="217">
                  <c:v>146919.34642821644</c:v>
                </c:pt>
                <c:pt idx="218">
                  <c:v>147031.29897019474</c:v>
                </c:pt>
                <c:pt idx="219">
                  <c:v>147143.33682001001</c:v>
                </c:pt>
                <c:pt idx="220">
                  <c:v>147255.46004266685</c:v>
                </c:pt>
                <c:pt idx="221">
                  <c:v>147367.66870321936</c:v>
                </c:pt>
                <c:pt idx="222">
                  <c:v>147479.96286677118</c:v>
                </c:pt>
                <c:pt idx="223">
                  <c:v>147592.34259847569</c:v>
                </c:pt>
                <c:pt idx="224">
                  <c:v>147704.80796353571</c:v>
                </c:pt>
                <c:pt idx="225">
                  <c:v>147817.3590272039</c:v>
                </c:pt>
                <c:pt idx="226">
                  <c:v>147929.99585478267</c:v>
                </c:pt>
                <c:pt idx="227">
                  <c:v>148042.71851162397</c:v>
                </c:pt>
                <c:pt idx="228">
                  <c:v>148155.52706312979</c:v>
                </c:pt>
                <c:pt idx="229">
                  <c:v>148268.42157475188</c:v>
                </c:pt>
                <c:pt idx="230">
                  <c:v>148381.40211199183</c:v>
                </c:pt>
                <c:pt idx="231">
                  <c:v>148494.46874040118</c:v>
                </c:pt>
                <c:pt idx="232">
                  <c:v>148607.62152558131</c:v>
                </c:pt>
                <c:pt idx="233">
                  <c:v>148720.86053318379</c:v>
                </c:pt>
                <c:pt idx="234">
                  <c:v>148834.18582891012</c:v>
                </c:pt>
                <c:pt idx="235">
                  <c:v>148947.59747851171</c:v>
                </c:pt>
                <c:pt idx="236">
                  <c:v>149061.09554779032</c:v>
                </c:pt>
                <c:pt idx="237">
                  <c:v>149174.68010259772</c:v>
                </c:pt>
                <c:pt idx="238">
                  <c:v>149288.3512088359</c:v>
                </c:pt>
                <c:pt idx="239">
                  <c:v>149402.10893245705</c:v>
                </c:pt>
                <c:pt idx="240">
                  <c:v>149515.95333946354</c:v>
                </c:pt>
                <c:pt idx="241">
                  <c:v>149629.88449590813</c:v>
                </c:pt>
                <c:pt idx="242">
                  <c:v>149743.90246789402</c:v>
                </c:pt>
                <c:pt idx="243">
                  <c:v>149858.00732157461</c:v>
                </c:pt>
                <c:pt idx="244">
                  <c:v>149972.19912315361</c:v>
                </c:pt>
                <c:pt idx="245">
                  <c:v>150086.47793888551</c:v>
                </c:pt>
                <c:pt idx="246">
                  <c:v>150200.84383507483</c:v>
                </c:pt>
                <c:pt idx="247">
                  <c:v>150315.29687807721</c:v>
                </c:pt>
                <c:pt idx="248">
                  <c:v>150429.83713429826</c:v>
                </c:pt>
                <c:pt idx="249">
                  <c:v>150544.46467019452</c:v>
                </c:pt>
                <c:pt idx="250">
                  <c:v>150659.17955227321</c:v>
                </c:pt>
                <c:pt idx="251">
                  <c:v>150773.98184709204</c:v>
                </c:pt>
                <c:pt idx="252">
                  <c:v>150888.87162125955</c:v>
                </c:pt>
                <c:pt idx="253">
                  <c:v>151003.84894143496</c:v>
                </c:pt>
                <c:pt idx="254">
                  <c:v>151118.91387432831</c:v>
                </c:pt>
                <c:pt idx="255">
                  <c:v>151234.06648670047</c:v>
                </c:pt>
                <c:pt idx="256">
                  <c:v>151349.30684536338</c:v>
                </c:pt>
                <c:pt idx="257">
                  <c:v>151464.63501717948</c:v>
                </c:pt>
                <c:pt idx="258">
                  <c:v>151580.05106906258</c:v>
                </c:pt>
                <c:pt idx="259">
                  <c:v>151695.5550679772</c:v>
                </c:pt>
                <c:pt idx="260">
                  <c:v>151811.147080939</c:v>
                </c:pt>
                <c:pt idx="261">
                  <c:v>151926.82717501465</c:v>
                </c:pt>
                <c:pt idx="262">
                  <c:v>152042.59541732195</c:v>
                </c:pt>
                <c:pt idx="263">
                  <c:v>152158.45187502998</c:v>
                </c:pt>
                <c:pt idx="264">
                  <c:v>152274.39661535871</c:v>
                </c:pt>
                <c:pt idx="265">
                  <c:v>152390.42970557962</c:v>
                </c:pt>
                <c:pt idx="266">
                  <c:v>152506.55121301525</c:v>
                </c:pt>
                <c:pt idx="267">
                  <c:v>152622.76120503957</c:v>
                </c:pt>
                <c:pt idx="268">
                  <c:v>152739.0597490778</c:v>
                </c:pt>
                <c:pt idx="269">
                  <c:v>152855.4469126066</c:v>
                </c:pt>
                <c:pt idx="270">
                  <c:v>152971.92276315397</c:v>
                </c:pt>
                <c:pt idx="271">
                  <c:v>153088.48736829948</c:v>
                </c:pt>
                <c:pt idx="272">
                  <c:v>153205.14079567415</c:v>
                </c:pt>
                <c:pt idx="273">
                  <c:v>153321.88311296041</c:v>
                </c:pt>
                <c:pt idx="274">
                  <c:v>153438.71438789251</c:v>
                </c:pt>
                <c:pt idx="275">
                  <c:v>153555.63468825608</c:v>
                </c:pt>
                <c:pt idx="276">
                  <c:v>153672.64408188855</c:v>
                </c:pt>
                <c:pt idx="277">
                  <c:v>153789.74263667894</c:v>
                </c:pt>
                <c:pt idx="278">
                  <c:v>153906.93042056807</c:v>
                </c:pt>
                <c:pt idx="279">
                  <c:v>154024.20750154855</c:v>
                </c:pt>
                <c:pt idx="280">
                  <c:v>154141.57394766473</c:v>
                </c:pt>
                <c:pt idx="281">
                  <c:v>154259.0298270128</c:v>
                </c:pt>
                <c:pt idx="282">
                  <c:v>154376.57520774097</c:v>
                </c:pt>
                <c:pt idx="283">
                  <c:v>154494.21015804927</c:v>
                </c:pt>
                <c:pt idx="284">
                  <c:v>154611.93474618965</c:v>
                </c:pt>
                <c:pt idx="285">
                  <c:v>154729.74904046627</c:v>
                </c:pt>
                <c:pt idx="286">
                  <c:v>154847.65310923508</c:v>
                </c:pt>
                <c:pt idx="287">
                  <c:v>154965.64702090432</c:v>
                </c:pt>
                <c:pt idx="288">
                  <c:v>155083.73084393423</c:v>
                </c:pt>
                <c:pt idx="289">
                  <c:v>155201.90464683727</c:v>
                </c:pt>
                <c:pt idx="290">
                  <c:v>155320.16849817813</c:v>
                </c:pt>
                <c:pt idx="291">
                  <c:v>155438.52246657372</c:v>
                </c:pt>
                <c:pt idx="292">
                  <c:v>155556.96662069325</c:v>
                </c:pt>
                <c:pt idx="293">
                  <c:v>155675.50102925824</c:v>
                </c:pt>
                <c:pt idx="294">
                  <c:v>155794.12576104252</c:v>
                </c:pt>
                <c:pt idx="295">
                  <c:v>155912.84088487245</c:v>
                </c:pt>
                <c:pt idx="296">
                  <c:v>156031.64646962669</c:v>
                </c:pt>
                <c:pt idx="297">
                  <c:v>156150.54258423654</c:v>
                </c:pt>
                <c:pt idx="298">
                  <c:v>156269.52929768572</c:v>
                </c:pt>
                <c:pt idx="299">
                  <c:v>156388.60667901058</c:v>
                </c:pt>
                <c:pt idx="300">
                  <c:v>156507.77479729991</c:v>
                </c:pt>
                <c:pt idx="301">
                  <c:v>156627.03372169551</c:v>
                </c:pt>
                <c:pt idx="302">
                  <c:v>156746.38352139137</c:v>
                </c:pt>
                <c:pt idx="303">
                  <c:v>156865.82426563467</c:v>
                </c:pt>
                <c:pt idx="304">
                  <c:v>156985.35602372506</c:v>
                </c:pt>
                <c:pt idx="305">
                  <c:v>157104.97886501517</c:v>
                </c:pt>
                <c:pt idx="306">
                  <c:v>157224.69285891033</c:v>
                </c:pt>
                <c:pt idx="307">
                  <c:v>157344.49807486881</c:v>
                </c:pt>
                <c:pt idx="308">
                  <c:v>157464.39458240176</c:v>
                </c:pt>
                <c:pt idx="309">
                  <c:v>157584.38245107356</c:v>
                </c:pt>
                <c:pt idx="310">
                  <c:v>157704.46175050127</c:v>
                </c:pt>
                <c:pt idx="311">
                  <c:v>157824.63255035516</c:v>
                </c:pt>
                <c:pt idx="312">
                  <c:v>157944.89492035852</c:v>
                </c:pt>
                <c:pt idx="313">
                  <c:v>158065.24893028784</c:v>
                </c:pt>
                <c:pt idx="314">
                  <c:v>158185.69464997272</c:v>
                </c:pt>
                <c:pt idx="315">
                  <c:v>158306.232149296</c:v>
                </c:pt>
                <c:pt idx="316">
                  <c:v>158426.86149819364</c:v>
                </c:pt>
                <c:pt idx="317">
                  <c:v>158547.58276665528</c:v>
                </c:pt>
                <c:pt idx="318">
                  <c:v>158668.39602472348</c:v>
                </c:pt>
                <c:pt idx="319">
                  <c:v>158789.30134249429</c:v>
                </c:pt>
                <c:pt idx="320">
                  <c:v>158910.29879011732</c:v>
                </c:pt>
                <c:pt idx="321">
                  <c:v>159031.38843779528</c:v>
                </c:pt>
                <c:pt idx="322">
                  <c:v>159152.57035578496</c:v>
                </c:pt>
                <c:pt idx="323">
                  <c:v>159273.84461439599</c:v>
                </c:pt>
                <c:pt idx="324">
                  <c:v>159395.21128399219</c:v>
                </c:pt>
                <c:pt idx="325">
                  <c:v>159516.67043499058</c:v>
                </c:pt>
                <c:pt idx="326">
                  <c:v>159638.22213786206</c:v>
                </c:pt>
                <c:pt idx="327">
                  <c:v>159759.86646313101</c:v>
                </c:pt>
                <c:pt idx="328">
                  <c:v>159881.60348137596</c:v>
                </c:pt>
                <c:pt idx="329">
                  <c:v>160003.43326322874</c:v>
                </c:pt>
                <c:pt idx="330">
                  <c:v>160125.35587937533</c:v>
                </c:pt>
                <c:pt idx="331">
                  <c:v>160247.37140055536</c:v>
                </c:pt>
                <c:pt idx="332">
                  <c:v>160369.47989756265</c:v>
                </c:pt>
                <c:pt idx="333">
                  <c:v>160491.68144124452</c:v>
                </c:pt>
                <c:pt idx="334">
                  <c:v>160613.97610250278</c:v>
                </c:pt>
                <c:pt idx="335">
                  <c:v>160736.36395229286</c:v>
                </c:pt>
                <c:pt idx="336">
                  <c:v>160858.84506162448</c:v>
                </c:pt>
                <c:pt idx="337">
                  <c:v>160981.41950156147</c:v>
                </c:pt>
                <c:pt idx="338">
                  <c:v>161104.08734322168</c:v>
                </c:pt>
                <c:pt idx="339">
                  <c:v>161226.84865777718</c:v>
                </c:pt>
                <c:pt idx="340">
                  <c:v>161349.70351645438</c:v>
                </c:pt>
                <c:pt idx="341">
                  <c:v>161472.65199053392</c:v>
                </c:pt>
                <c:pt idx="342">
                  <c:v>161595.6941513507</c:v>
                </c:pt>
                <c:pt idx="343">
                  <c:v>161718.830070294</c:v>
                </c:pt>
                <c:pt idx="344">
                  <c:v>161842.05981880758</c:v>
                </c:pt>
                <c:pt idx="345">
                  <c:v>161965.38346838945</c:v>
                </c:pt>
                <c:pt idx="346">
                  <c:v>162088.80109059237</c:v>
                </c:pt>
                <c:pt idx="347">
                  <c:v>162212.31275702344</c:v>
                </c:pt>
                <c:pt idx="348">
                  <c:v>162335.91853934425</c:v>
                </c:pt>
                <c:pt idx="349">
                  <c:v>162459.61850927124</c:v>
                </c:pt>
                <c:pt idx="350">
                  <c:v>162583.41273857531</c:v>
                </c:pt>
                <c:pt idx="351">
                  <c:v>162707.30129908206</c:v>
                </c:pt>
                <c:pt idx="352">
                  <c:v>162831.28426267192</c:v>
                </c:pt>
                <c:pt idx="353">
                  <c:v>162955.36170128008</c:v>
                </c:pt>
                <c:pt idx="354">
                  <c:v>163079.53368689641</c:v>
                </c:pt>
                <c:pt idx="355">
                  <c:v>163203.80029156583</c:v>
                </c:pt>
                <c:pt idx="356">
                  <c:v>163328.16158738799</c:v>
                </c:pt>
                <c:pt idx="357">
                  <c:v>163452.61764651764</c:v>
                </c:pt>
                <c:pt idx="358">
                  <c:v>163577.16854116425</c:v>
                </c:pt>
                <c:pt idx="359">
                  <c:v>163701.81434359259</c:v>
                </c:pt>
                <c:pt idx="360">
                  <c:v>163826.5551261224</c:v>
                </c:pt>
                <c:pt idx="361">
                  <c:v>163951.39096112849</c:v>
                </c:pt>
                <c:pt idx="362">
                  <c:v>164076.32192104083</c:v>
                </c:pt>
                <c:pt idx="363">
                  <c:v>164201.34807834469</c:v>
                </c:pt>
                <c:pt idx="364">
                  <c:v>164326.46950558035</c:v>
                </c:pt>
                <c:pt idx="365">
                  <c:v>164451.68627534361</c:v>
                </c:pt>
                <c:pt idx="366">
                  <c:v>164576.99846028542</c:v>
                </c:pt>
                <c:pt idx="367">
                  <c:v>164702.40613311215</c:v>
                </c:pt>
                <c:pt idx="368">
                  <c:v>164827.90936658558</c:v>
                </c:pt>
                <c:pt idx="369">
                  <c:v>164953.50823352291</c:v>
                </c:pt>
                <c:pt idx="370">
                  <c:v>165079.20280679685</c:v>
                </c:pt>
                <c:pt idx="371">
                  <c:v>165204.99315933566</c:v>
                </c:pt>
              </c:numCache>
            </c:numRef>
          </c:val>
        </c:ser>
        <c:marker val="1"/>
        <c:axId val="62980480"/>
        <c:axId val="62982016"/>
      </c:lineChart>
      <c:catAx>
        <c:axId val="62980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982016"/>
        <c:crosses val="autoZero"/>
        <c:auto val="1"/>
        <c:lblAlgn val="ctr"/>
        <c:lblOffset val="100"/>
      </c:catAx>
      <c:valAx>
        <c:axId val="62982016"/>
        <c:scaling>
          <c:orientation val="minMax"/>
          <c:min val="11500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29804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v>Actual</c:v>
          </c:tx>
          <c:marker>
            <c:symbol val="none"/>
          </c:marker>
          <c:cat>
            <c:numRef>
              <c:f>Sheet1!$A$2:$A$373</c:f>
              <c:numCache>
                <c:formatCode>General</c:formatCode>
                <c:ptCount val="372"/>
                <c:pt idx="0">
                  <c:v>1990</c:v>
                </c:pt>
                <c:pt idx="1">
                  <c:v>1990</c:v>
                </c:pt>
                <c:pt idx="2">
                  <c:v>1990</c:v>
                </c:pt>
                <c:pt idx="3">
                  <c:v>1990</c:v>
                </c:pt>
                <c:pt idx="4">
                  <c:v>1990</c:v>
                </c:pt>
                <c:pt idx="5">
                  <c:v>1990</c:v>
                </c:pt>
                <c:pt idx="6">
                  <c:v>1990</c:v>
                </c:pt>
                <c:pt idx="7">
                  <c:v>1990</c:v>
                </c:pt>
                <c:pt idx="8">
                  <c:v>1990</c:v>
                </c:pt>
                <c:pt idx="9">
                  <c:v>1990</c:v>
                </c:pt>
                <c:pt idx="10">
                  <c:v>1990</c:v>
                </c:pt>
                <c:pt idx="11">
                  <c:v>1990</c:v>
                </c:pt>
                <c:pt idx="12">
                  <c:v>1991</c:v>
                </c:pt>
                <c:pt idx="13">
                  <c:v>1991</c:v>
                </c:pt>
                <c:pt idx="14">
                  <c:v>1991</c:v>
                </c:pt>
                <c:pt idx="15">
                  <c:v>1991</c:v>
                </c:pt>
                <c:pt idx="16">
                  <c:v>1991</c:v>
                </c:pt>
                <c:pt idx="17">
                  <c:v>1991</c:v>
                </c:pt>
                <c:pt idx="18">
                  <c:v>1991</c:v>
                </c:pt>
                <c:pt idx="19">
                  <c:v>1991</c:v>
                </c:pt>
                <c:pt idx="20">
                  <c:v>1991</c:v>
                </c:pt>
                <c:pt idx="21">
                  <c:v>1991</c:v>
                </c:pt>
                <c:pt idx="22">
                  <c:v>1991</c:v>
                </c:pt>
                <c:pt idx="23">
                  <c:v>1991</c:v>
                </c:pt>
                <c:pt idx="24">
                  <c:v>1992</c:v>
                </c:pt>
                <c:pt idx="25">
                  <c:v>1992</c:v>
                </c:pt>
                <c:pt idx="26">
                  <c:v>1992</c:v>
                </c:pt>
                <c:pt idx="27">
                  <c:v>1992</c:v>
                </c:pt>
                <c:pt idx="28">
                  <c:v>1992</c:v>
                </c:pt>
                <c:pt idx="29">
                  <c:v>1992</c:v>
                </c:pt>
                <c:pt idx="30">
                  <c:v>1992</c:v>
                </c:pt>
                <c:pt idx="31">
                  <c:v>1992</c:v>
                </c:pt>
                <c:pt idx="32">
                  <c:v>1992</c:v>
                </c:pt>
                <c:pt idx="33">
                  <c:v>1992</c:v>
                </c:pt>
                <c:pt idx="34">
                  <c:v>1992</c:v>
                </c:pt>
                <c:pt idx="35">
                  <c:v>1992</c:v>
                </c:pt>
                <c:pt idx="36">
                  <c:v>1993</c:v>
                </c:pt>
                <c:pt idx="37">
                  <c:v>1993</c:v>
                </c:pt>
                <c:pt idx="38">
                  <c:v>1993</c:v>
                </c:pt>
                <c:pt idx="39">
                  <c:v>1993</c:v>
                </c:pt>
                <c:pt idx="40">
                  <c:v>1993</c:v>
                </c:pt>
                <c:pt idx="41">
                  <c:v>1993</c:v>
                </c:pt>
                <c:pt idx="42">
                  <c:v>1993</c:v>
                </c:pt>
                <c:pt idx="43">
                  <c:v>1993</c:v>
                </c:pt>
                <c:pt idx="44">
                  <c:v>1993</c:v>
                </c:pt>
                <c:pt idx="45">
                  <c:v>1993</c:v>
                </c:pt>
                <c:pt idx="46">
                  <c:v>1993</c:v>
                </c:pt>
                <c:pt idx="47">
                  <c:v>1993</c:v>
                </c:pt>
                <c:pt idx="48">
                  <c:v>1994</c:v>
                </c:pt>
                <c:pt idx="49">
                  <c:v>1994</c:v>
                </c:pt>
                <c:pt idx="50">
                  <c:v>1994</c:v>
                </c:pt>
                <c:pt idx="51">
                  <c:v>1994</c:v>
                </c:pt>
                <c:pt idx="52">
                  <c:v>1994</c:v>
                </c:pt>
                <c:pt idx="53">
                  <c:v>1994</c:v>
                </c:pt>
                <c:pt idx="54">
                  <c:v>1994</c:v>
                </c:pt>
                <c:pt idx="55">
                  <c:v>1994</c:v>
                </c:pt>
                <c:pt idx="56">
                  <c:v>1994</c:v>
                </c:pt>
                <c:pt idx="57">
                  <c:v>1994</c:v>
                </c:pt>
                <c:pt idx="58">
                  <c:v>1994</c:v>
                </c:pt>
                <c:pt idx="59">
                  <c:v>1994</c:v>
                </c:pt>
                <c:pt idx="60">
                  <c:v>1995</c:v>
                </c:pt>
                <c:pt idx="61">
                  <c:v>1995</c:v>
                </c:pt>
                <c:pt idx="62">
                  <c:v>1995</c:v>
                </c:pt>
                <c:pt idx="63">
                  <c:v>1995</c:v>
                </c:pt>
                <c:pt idx="64">
                  <c:v>1995</c:v>
                </c:pt>
                <c:pt idx="65">
                  <c:v>1995</c:v>
                </c:pt>
                <c:pt idx="66">
                  <c:v>1995</c:v>
                </c:pt>
                <c:pt idx="67">
                  <c:v>1995</c:v>
                </c:pt>
                <c:pt idx="68">
                  <c:v>1995</c:v>
                </c:pt>
                <c:pt idx="69">
                  <c:v>1995</c:v>
                </c:pt>
                <c:pt idx="70">
                  <c:v>1995</c:v>
                </c:pt>
                <c:pt idx="71">
                  <c:v>1995</c:v>
                </c:pt>
                <c:pt idx="72">
                  <c:v>1996</c:v>
                </c:pt>
                <c:pt idx="73">
                  <c:v>1996</c:v>
                </c:pt>
                <c:pt idx="74">
                  <c:v>1996</c:v>
                </c:pt>
                <c:pt idx="75">
                  <c:v>1996</c:v>
                </c:pt>
                <c:pt idx="76">
                  <c:v>1996</c:v>
                </c:pt>
                <c:pt idx="77">
                  <c:v>1996</c:v>
                </c:pt>
                <c:pt idx="78">
                  <c:v>1996</c:v>
                </c:pt>
                <c:pt idx="79">
                  <c:v>1996</c:v>
                </c:pt>
                <c:pt idx="80">
                  <c:v>1996</c:v>
                </c:pt>
                <c:pt idx="81">
                  <c:v>1996</c:v>
                </c:pt>
                <c:pt idx="82">
                  <c:v>1996</c:v>
                </c:pt>
                <c:pt idx="83">
                  <c:v>1996</c:v>
                </c:pt>
                <c:pt idx="84">
                  <c:v>1997</c:v>
                </c:pt>
                <c:pt idx="85">
                  <c:v>1997</c:v>
                </c:pt>
                <c:pt idx="86">
                  <c:v>1997</c:v>
                </c:pt>
                <c:pt idx="87">
                  <c:v>1997</c:v>
                </c:pt>
                <c:pt idx="88">
                  <c:v>1997</c:v>
                </c:pt>
                <c:pt idx="89">
                  <c:v>1997</c:v>
                </c:pt>
                <c:pt idx="90">
                  <c:v>1997</c:v>
                </c:pt>
                <c:pt idx="91">
                  <c:v>1997</c:v>
                </c:pt>
                <c:pt idx="92">
                  <c:v>1997</c:v>
                </c:pt>
                <c:pt idx="93">
                  <c:v>1997</c:v>
                </c:pt>
                <c:pt idx="94">
                  <c:v>1997</c:v>
                </c:pt>
                <c:pt idx="95">
                  <c:v>1997</c:v>
                </c:pt>
                <c:pt idx="96">
                  <c:v>1998</c:v>
                </c:pt>
                <c:pt idx="97">
                  <c:v>1998</c:v>
                </c:pt>
                <c:pt idx="98">
                  <c:v>1998</c:v>
                </c:pt>
                <c:pt idx="99">
                  <c:v>1998</c:v>
                </c:pt>
                <c:pt idx="100">
                  <c:v>1998</c:v>
                </c:pt>
                <c:pt idx="101">
                  <c:v>1998</c:v>
                </c:pt>
                <c:pt idx="102">
                  <c:v>1998</c:v>
                </c:pt>
                <c:pt idx="103">
                  <c:v>1998</c:v>
                </c:pt>
                <c:pt idx="104">
                  <c:v>1998</c:v>
                </c:pt>
                <c:pt idx="105">
                  <c:v>1998</c:v>
                </c:pt>
                <c:pt idx="106">
                  <c:v>1998</c:v>
                </c:pt>
                <c:pt idx="107">
                  <c:v>1998</c:v>
                </c:pt>
                <c:pt idx="108">
                  <c:v>1999</c:v>
                </c:pt>
                <c:pt idx="109">
                  <c:v>1999</c:v>
                </c:pt>
                <c:pt idx="110">
                  <c:v>1999</c:v>
                </c:pt>
                <c:pt idx="111">
                  <c:v>1999</c:v>
                </c:pt>
                <c:pt idx="112">
                  <c:v>1999</c:v>
                </c:pt>
                <c:pt idx="113">
                  <c:v>1999</c:v>
                </c:pt>
                <c:pt idx="114">
                  <c:v>1999</c:v>
                </c:pt>
                <c:pt idx="115">
                  <c:v>1999</c:v>
                </c:pt>
                <c:pt idx="116">
                  <c:v>1999</c:v>
                </c:pt>
                <c:pt idx="117">
                  <c:v>1999</c:v>
                </c:pt>
                <c:pt idx="118">
                  <c:v>1999</c:v>
                </c:pt>
                <c:pt idx="119">
                  <c:v>1999</c:v>
                </c:pt>
                <c:pt idx="120">
                  <c:v>2000</c:v>
                </c:pt>
                <c:pt idx="121">
                  <c:v>2000</c:v>
                </c:pt>
                <c:pt idx="122">
                  <c:v>2000</c:v>
                </c:pt>
                <c:pt idx="123">
                  <c:v>2000</c:v>
                </c:pt>
                <c:pt idx="124">
                  <c:v>2000</c:v>
                </c:pt>
                <c:pt idx="125">
                  <c:v>2000</c:v>
                </c:pt>
                <c:pt idx="126">
                  <c:v>2000</c:v>
                </c:pt>
                <c:pt idx="127">
                  <c:v>2000</c:v>
                </c:pt>
                <c:pt idx="128">
                  <c:v>2000</c:v>
                </c:pt>
                <c:pt idx="129">
                  <c:v>2000</c:v>
                </c:pt>
                <c:pt idx="130">
                  <c:v>2000</c:v>
                </c:pt>
                <c:pt idx="131">
                  <c:v>2000</c:v>
                </c:pt>
                <c:pt idx="132">
                  <c:v>2001</c:v>
                </c:pt>
                <c:pt idx="133">
                  <c:v>2001</c:v>
                </c:pt>
                <c:pt idx="134">
                  <c:v>2001</c:v>
                </c:pt>
                <c:pt idx="135">
                  <c:v>2001</c:v>
                </c:pt>
                <c:pt idx="136">
                  <c:v>2001</c:v>
                </c:pt>
                <c:pt idx="137">
                  <c:v>2001</c:v>
                </c:pt>
                <c:pt idx="138">
                  <c:v>2001</c:v>
                </c:pt>
                <c:pt idx="139">
                  <c:v>2001</c:v>
                </c:pt>
                <c:pt idx="140">
                  <c:v>2001</c:v>
                </c:pt>
                <c:pt idx="141">
                  <c:v>2001</c:v>
                </c:pt>
                <c:pt idx="142">
                  <c:v>2001</c:v>
                </c:pt>
                <c:pt idx="143">
                  <c:v>2001</c:v>
                </c:pt>
                <c:pt idx="144">
                  <c:v>2002</c:v>
                </c:pt>
                <c:pt idx="145">
                  <c:v>2002</c:v>
                </c:pt>
                <c:pt idx="146">
                  <c:v>2002</c:v>
                </c:pt>
                <c:pt idx="147">
                  <c:v>2002</c:v>
                </c:pt>
                <c:pt idx="148">
                  <c:v>2002</c:v>
                </c:pt>
                <c:pt idx="149">
                  <c:v>2002</c:v>
                </c:pt>
                <c:pt idx="150">
                  <c:v>2002</c:v>
                </c:pt>
                <c:pt idx="151">
                  <c:v>2002</c:v>
                </c:pt>
                <c:pt idx="152">
                  <c:v>2002</c:v>
                </c:pt>
                <c:pt idx="153">
                  <c:v>2002</c:v>
                </c:pt>
                <c:pt idx="154">
                  <c:v>2002</c:v>
                </c:pt>
                <c:pt idx="155">
                  <c:v>2002</c:v>
                </c:pt>
                <c:pt idx="156">
                  <c:v>2003</c:v>
                </c:pt>
                <c:pt idx="157">
                  <c:v>2003</c:v>
                </c:pt>
                <c:pt idx="158">
                  <c:v>2003</c:v>
                </c:pt>
                <c:pt idx="159">
                  <c:v>2003</c:v>
                </c:pt>
                <c:pt idx="160">
                  <c:v>2003</c:v>
                </c:pt>
                <c:pt idx="161">
                  <c:v>2003</c:v>
                </c:pt>
                <c:pt idx="162">
                  <c:v>2003</c:v>
                </c:pt>
                <c:pt idx="163">
                  <c:v>2003</c:v>
                </c:pt>
                <c:pt idx="164">
                  <c:v>2003</c:v>
                </c:pt>
                <c:pt idx="165">
                  <c:v>2003</c:v>
                </c:pt>
                <c:pt idx="166">
                  <c:v>2003</c:v>
                </c:pt>
                <c:pt idx="167">
                  <c:v>2003</c:v>
                </c:pt>
                <c:pt idx="168">
                  <c:v>2004</c:v>
                </c:pt>
                <c:pt idx="169">
                  <c:v>2004</c:v>
                </c:pt>
                <c:pt idx="170">
                  <c:v>2004</c:v>
                </c:pt>
                <c:pt idx="171">
                  <c:v>2004</c:v>
                </c:pt>
                <c:pt idx="172">
                  <c:v>2004</c:v>
                </c:pt>
                <c:pt idx="173">
                  <c:v>2004</c:v>
                </c:pt>
                <c:pt idx="174">
                  <c:v>2004</c:v>
                </c:pt>
                <c:pt idx="175">
                  <c:v>2004</c:v>
                </c:pt>
                <c:pt idx="176">
                  <c:v>2004</c:v>
                </c:pt>
                <c:pt idx="177">
                  <c:v>2004</c:v>
                </c:pt>
                <c:pt idx="178">
                  <c:v>2004</c:v>
                </c:pt>
                <c:pt idx="179">
                  <c:v>2004</c:v>
                </c:pt>
                <c:pt idx="180">
                  <c:v>2005</c:v>
                </c:pt>
                <c:pt idx="181">
                  <c:v>2005</c:v>
                </c:pt>
                <c:pt idx="182">
                  <c:v>2005</c:v>
                </c:pt>
                <c:pt idx="183">
                  <c:v>2005</c:v>
                </c:pt>
                <c:pt idx="184">
                  <c:v>2005</c:v>
                </c:pt>
                <c:pt idx="185">
                  <c:v>2005</c:v>
                </c:pt>
                <c:pt idx="186">
                  <c:v>2005</c:v>
                </c:pt>
                <c:pt idx="187">
                  <c:v>2005</c:v>
                </c:pt>
                <c:pt idx="188">
                  <c:v>2005</c:v>
                </c:pt>
                <c:pt idx="189">
                  <c:v>2005</c:v>
                </c:pt>
                <c:pt idx="190">
                  <c:v>2005</c:v>
                </c:pt>
                <c:pt idx="191">
                  <c:v>2005</c:v>
                </c:pt>
                <c:pt idx="192">
                  <c:v>2006</c:v>
                </c:pt>
                <c:pt idx="193">
                  <c:v>2006</c:v>
                </c:pt>
                <c:pt idx="194">
                  <c:v>2006</c:v>
                </c:pt>
                <c:pt idx="195">
                  <c:v>2006</c:v>
                </c:pt>
                <c:pt idx="196">
                  <c:v>2006</c:v>
                </c:pt>
                <c:pt idx="197">
                  <c:v>2006</c:v>
                </c:pt>
                <c:pt idx="198">
                  <c:v>2006</c:v>
                </c:pt>
                <c:pt idx="199">
                  <c:v>2006</c:v>
                </c:pt>
                <c:pt idx="200">
                  <c:v>2006</c:v>
                </c:pt>
                <c:pt idx="201">
                  <c:v>2006</c:v>
                </c:pt>
                <c:pt idx="202">
                  <c:v>2006</c:v>
                </c:pt>
                <c:pt idx="203">
                  <c:v>2006</c:v>
                </c:pt>
                <c:pt idx="204">
                  <c:v>2007</c:v>
                </c:pt>
                <c:pt idx="205">
                  <c:v>2007</c:v>
                </c:pt>
                <c:pt idx="206">
                  <c:v>2007</c:v>
                </c:pt>
                <c:pt idx="207">
                  <c:v>2007</c:v>
                </c:pt>
                <c:pt idx="208">
                  <c:v>2007</c:v>
                </c:pt>
                <c:pt idx="209">
                  <c:v>2007</c:v>
                </c:pt>
                <c:pt idx="210">
                  <c:v>2007</c:v>
                </c:pt>
                <c:pt idx="211">
                  <c:v>2007</c:v>
                </c:pt>
                <c:pt idx="212">
                  <c:v>2007</c:v>
                </c:pt>
                <c:pt idx="213">
                  <c:v>2007</c:v>
                </c:pt>
                <c:pt idx="214">
                  <c:v>2007</c:v>
                </c:pt>
                <c:pt idx="215">
                  <c:v>2007</c:v>
                </c:pt>
                <c:pt idx="216">
                  <c:v>2008</c:v>
                </c:pt>
                <c:pt idx="217">
                  <c:v>2008</c:v>
                </c:pt>
                <c:pt idx="218">
                  <c:v>2008</c:v>
                </c:pt>
                <c:pt idx="219">
                  <c:v>2008</c:v>
                </c:pt>
                <c:pt idx="220">
                  <c:v>2008</c:v>
                </c:pt>
                <c:pt idx="221">
                  <c:v>2008</c:v>
                </c:pt>
                <c:pt idx="222">
                  <c:v>2008</c:v>
                </c:pt>
                <c:pt idx="223">
                  <c:v>2008</c:v>
                </c:pt>
                <c:pt idx="224">
                  <c:v>2008</c:v>
                </c:pt>
                <c:pt idx="225">
                  <c:v>2008</c:v>
                </c:pt>
                <c:pt idx="226">
                  <c:v>2008</c:v>
                </c:pt>
                <c:pt idx="227">
                  <c:v>2008</c:v>
                </c:pt>
                <c:pt idx="228">
                  <c:v>2009</c:v>
                </c:pt>
                <c:pt idx="229">
                  <c:v>2009</c:v>
                </c:pt>
                <c:pt idx="230">
                  <c:v>2009</c:v>
                </c:pt>
                <c:pt idx="231">
                  <c:v>2009</c:v>
                </c:pt>
                <c:pt idx="232">
                  <c:v>2009</c:v>
                </c:pt>
                <c:pt idx="233">
                  <c:v>2009</c:v>
                </c:pt>
                <c:pt idx="234">
                  <c:v>2009</c:v>
                </c:pt>
                <c:pt idx="235">
                  <c:v>2009</c:v>
                </c:pt>
                <c:pt idx="236">
                  <c:v>2009</c:v>
                </c:pt>
                <c:pt idx="237">
                  <c:v>2009</c:v>
                </c:pt>
                <c:pt idx="238">
                  <c:v>2009</c:v>
                </c:pt>
                <c:pt idx="239">
                  <c:v>2009</c:v>
                </c:pt>
                <c:pt idx="240">
                  <c:v>2010</c:v>
                </c:pt>
                <c:pt idx="241">
                  <c:v>2010</c:v>
                </c:pt>
                <c:pt idx="242">
                  <c:v>2010</c:v>
                </c:pt>
                <c:pt idx="243">
                  <c:v>2010</c:v>
                </c:pt>
                <c:pt idx="244">
                  <c:v>2010</c:v>
                </c:pt>
                <c:pt idx="245">
                  <c:v>2010</c:v>
                </c:pt>
                <c:pt idx="246">
                  <c:v>2010</c:v>
                </c:pt>
                <c:pt idx="247">
                  <c:v>2010</c:v>
                </c:pt>
                <c:pt idx="248">
                  <c:v>2010</c:v>
                </c:pt>
                <c:pt idx="249">
                  <c:v>2010</c:v>
                </c:pt>
                <c:pt idx="250">
                  <c:v>2010</c:v>
                </c:pt>
                <c:pt idx="251">
                  <c:v>2010</c:v>
                </c:pt>
                <c:pt idx="252">
                  <c:v>2011</c:v>
                </c:pt>
                <c:pt idx="253">
                  <c:v>2011</c:v>
                </c:pt>
                <c:pt idx="254">
                  <c:v>2011</c:v>
                </c:pt>
                <c:pt idx="255">
                  <c:v>2011</c:v>
                </c:pt>
                <c:pt idx="256">
                  <c:v>2011</c:v>
                </c:pt>
                <c:pt idx="257">
                  <c:v>2011</c:v>
                </c:pt>
                <c:pt idx="258">
                  <c:v>2011</c:v>
                </c:pt>
                <c:pt idx="259">
                  <c:v>2011</c:v>
                </c:pt>
                <c:pt idx="260">
                  <c:v>2011</c:v>
                </c:pt>
                <c:pt idx="261">
                  <c:v>2011</c:v>
                </c:pt>
                <c:pt idx="262">
                  <c:v>2011</c:v>
                </c:pt>
                <c:pt idx="263">
                  <c:v>2011</c:v>
                </c:pt>
                <c:pt idx="264">
                  <c:v>2012</c:v>
                </c:pt>
                <c:pt idx="265">
                  <c:v>2012</c:v>
                </c:pt>
                <c:pt idx="266">
                  <c:v>2012</c:v>
                </c:pt>
                <c:pt idx="267">
                  <c:v>2012</c:v>
                </c:pt>
                <c:pt idx="268">
                  <c:v>2012</c:v>
                </c:pt>
                <c:pt idx="269">
                  <c:v>2012</c:v>
                </c:pt>
                <c:pt idx="270">
                  <c:v>2012</c:v>
                </c:pt>
                <c:pt idx="271">
                  <c:v>2012</c:v>
                </c:pt>
                <c:pt idx="272">
                  <c:v>2012</c:v>
                </c:pt>
                <c:pt idx="273">
                  <c:v>2012</c:v>
                </c:pt>
                <c:pt idx="274">
                  <c:v>2012</c:v>
                </c:pt>
                <c:pt idx="275">
                  <c:v>2012</c:v>
                </c:pt>
                <c:pt idx="276">
                  <c:v>2013</c:v>
                </c:pt>
                <c:pt idx="277">
                  <c:v>2013</c:v>
                </c:pt>
                <c:pt idx="278">
                  <c:v>2013</c:v>
                </c:pt>
                <c:pt idx="279">
                  <c:v>2013</c:v>
                </c:pt>
                <c:pt idx="280">
                  <c:v>2013</c:v>
                </c:pt>
                <c:pt idx="281">
                  <c:v>2013</c:v>
                </c:pt>
                <c:pt idx="282">
                  <c:v>2013</c:v>
                </c:pt>
                <c:pt idx="283">
                  <c:v>2013</c:v>
                </c:pt>
                <c:pt idx="284">
                  <c:v>2013</c:v>
                </c:pt>
                <c:pt idx="285">
                  <c:v>2013</c:v>
                </c:pt>
                <c:pt idx="286">
                  <c:v>2013</c:v>
                </c:pt>
                <c:pt idx="287">
                  <c:v>2013</c:v>
                </c:pt>
                <c:pt idx="288">
                  <c:v>2014</c:v>
                </c:pt>
                <c:pt idx="289">
                  <c:v>2014</c:v>
                </c:pt>
                <c:pt idx="290">
                  <c:v>2014</c:v>
                </c:pt>
                <c:pt idx="291">
                  <c:v>2014</c:v>
                </c:pt>
                <c:pt idx="292">
                  <c:v>2014</c:v>
                </c:pt>
                <c:pt idx="293">
                  <c:v>2014</c:v>
                </c:pt>
                <c:pt idx="294">
                  <c:v>2014</c:v>
                </c:pt>
                <c:pt idx="295">
                  <c:v>2014</c:v>
                </c:pt>
                <c:pt idx="296">
                  <c:v>2014</c:v>
                </c:pt>
                <c:pt idx="297">
                  <c:v>2014</c:v>
                </c:pt>
                <c:pt idx="298">
                  <c:v>2014</c:v>
                </c:pt>
                <c:pt idx="299">
                  <c:v>2014</c:v>
                </c:pt>
                <c:pt idx="300">
                  <c:v>2015</c:v>
                </c:pt>
                <c:pt idx="301">
                  <c:v>2015</c:v>
                </c:pt>
                <c:pt idx="302">
                  <c:v>2015</c:v>
                </c:pt>
                <c:pt idx="303">
                  <c:v>2015</c:v>
                </c:pt>
                <c:pt idx="304">
                  <c:v>2015</c:v>
                </c:pt>
                <c:pt idx="305">
                  <c:v>2015</c:v>
                </c:pt>
                <c:pt idx="306">
                  <c:v>2015</c:v>
                </c:pt>
                <c:pt idx="307">
                  <c:v>2015</c:v>
                </c:pt>
                <c:pt idx="308">
                  <c:v>2015</c:v>
                </c:pt>
                <c:pt idx="309">
                  <c:v>2015</c:v>
                </c:pt>
                <c:pt idx="310">
                  <c:v>2015</c:v>
                </c:pt>
                <c:pt idx="311">
                  <c:v>2015</c:v>
                </c:pt>
                <c:pt idx="312">
                  <c:v>2016</c:v>
                </c:pt>
                <c:pt idx="313">
                  <c:v>2016</c:v>
                </c:pt>
                <c:pt idx="314">
                  <c:v>2016</c:v>
                </c:pt>
                <c:pt idx="315">
                  <c:v>2016</c:v>
                </c:pt>
                <c:pt idx="316">
                  <c:v>2016</c:v>
                </c:pt>
                <c:pt idx="317">
                  <c:v>2016</c:v>
                </c:pt>
                <c:pt idx="318">
                  <c:v>2016</c:v>
                </c:pt>
                <c:pt idx="319">
                  <c:v>2016</c:v>
                </c:pt>
                <c:pt idx="320">
                  <c:v>2016</c:v>
                </c:pt>
                <c:pt idx="321">
                  <c:v>2016</c:v>
                </c:pt>
                <c:pt idx="322">
                  <c:v>2016</c:v>
                </c:pt>
                <c:pt idx="323">
                  <c:v>2016</c:v>
                </c:pt>
                <c:pt idx="324">
                  <c:v>2017</c:v>
                </c:pt>
                <c:pt idx="325">
                  <c:v>2017</c:v>
                </c:pt>
                <c:pt idx="326">
                  <c:v>2017</c:v>
                </c:pt>
                <c:pt idx="327">
                  <c:v>2017</c:v>
                </c:pt>
                <c:pt idx="328">
                  <c:v>2017</c:v>
                </c:pt>
                <c:pt idx="329">
                  <c:v>2017</c:v>
                </c:pt>
                <c:pt idx="330">
                  <c:v>2017</c:v>
                </c:pt>
                <c:pt idx="331">
                  <c:v>2017</c:v>
                </c:pt>
                <c:pt idx="332">
                  <c:v>2017</c:v>
                </c:pt>
                <c:pt idx="333">
                  <c:v>2017</c:v>
                </c:pt>
                <c:pt idx="334">
                  <c:v>2017</c:v>
                </c:pt>
                <c:pt idx="335">
                  <c:v>2017</c:v>
                </c:pt>
                <c:pt idx="336">
                  <c:v>2018</c:v>
                </c:pt>
                <c:pt idx="337">
                  <c:v>2018</c:v>
                </c:pt>
                <c:pt idx="338">
                  <c:v>2018</c:v>
                </c:pt>
                <c:pt idx="339">
                  <c:v>2018</c:v>
                </c:pt>
                <c:pt idx="340">
                  <c:v>2018</c:v>
                </c:pt>
                <c:pt idx="341">
                  <c:v>2018</c:v>
                </c:pt>
                <c:pt idx="342">
                  <c:v>2018</c:v>
                </c:pt>
                <c:pt idx="343">
                  <c:v>2018</c:v>
                </c:pt>
                <c:pt idx="344">
                  <c:v>2018</c:v>
                </c:pt>
                <c:pt idx="345">
                  <c:v>2018</c:v>
                </c:pt>
                <c:pt idx="346">
                  <c:v>2018</c:v>
                </c:pt>
                <c:pt idx="347">
                  <c:v>2018</c:v>
                </c:pt>
                <c:pt idx="348">
                  <c:v>2019</c:v>
                </c:pt>
                <c:pt idx="349">
                  <c:v>2019</c:v>
                </c:pt>
                <c:pt idx="350">
                  <c:v>2019</c:v>
                </c:pt>
                <c:pt idx="351">
                  <c:v>2019</c:v>
                </c:pt>
                <c:pt idx="352">
                  <c:v>2019</c:v>
                </c:pt>
                <c:pt idx="353">
                  <c:v>2019</c:v>
                </c:pt>
                <c:pt idx="354">
                  <c:v>2019</c:v>
                </c:pt>
                <c:pt idx="355">
                  <c:v>2019</c:v>
                </c:pt>
                <c:pt idx="356">
                  <c:v>2019</c:v>
                </c:pt>
                <c:pt idx="357">
                  <c:v>2019</c:v>
                </c:pt>
                <c:pt idx="358">
                  <c:v>2019</c:v>
                </c:pt>
                <c:pt idx="359">
                  <c:v>2019</c:v>
                </c:pt>
                <c:pt idx="360">
                  <c:v>2020</c:v>
                </c:pt>
                <c:pt idx="361">
                  <c:v>2020</c:v>
                </c:pt>
                <c:pt idx="362">
                  <c:v>2020</c:v>
                </c:pt>
                <c:pt idx="363">
                  <c:v>2020</c:v>
                </c:pt>
                <c:pt idx="364">
                  <c:v>2020</c:v>
                </c:pt>
                <c:pt idx="365">
                  <c:v>2020</c:v>
                </c:pt>
                <c:pt idx="366">
                  <c:v>2020</c:v>
                </c:pt>
                <c:pt idx="367">
                  <c:v>2020</c:v>
                </c:pt>
                <c:pt idx="368">
                  <c:v>2020</c:v>
                </c:pt>
                <c:pt idx="369">
                  <c:v>2020</c:v>
                </c:pt>
                <c:pt idx="370">
                  <c:v>2020</c:v>
                </c:pt>
                <c:pt idx="371">
                  <c:v>2020</c:v>
                </c:pt>
              </c:numCache>
            </c:numRef>
          </c:cat>
          <c:val>
            <c:numRef>
              <c:f>Sheet1!$B$2:$B$373</c:f>
              <c:numCache>
                <c:formatCode>General</c:formatCode>
                <c:ptCount val="372"/>
                <c:pt idx="0">
                  <c:v>119081</c:v>
                </c:pt>
                <c:pt idx="1">
                  <c:v>119059</c:v>
                </c:pt>
                <c:pt idx="2">
                  <c:v>119203</c:v>
                </c:pt>
                <c:pt idx="3">
                  <c:v>118852</c:v>
                </c:pt>
                <c:pt idx="4">
                  <c:v>119151</c:v>
                </c:pt>
                <c:pt idx="5">
                  <c:v>118983</c:v>
                </c:pt>
                <c:pt idx="6">
                  <c:v>118810</c:v>
                </c:pt>
                <c:pt idx="7">
                  <c:v>118802</c:v>
                </c:pt>
                <c:pt idx="8">
                  <c:v>118524</c:v>
                </c:pt>
                <c:pt idx="9">
                  <c:v>118536</c:v>
                </c:pt>
                <c:pt idx="10">
                  <c:v>118306</c:v>
                </c:pt>
                <c:pt idx="11">
                  <c:v>118241</c:v>
                </c:pt>
                <c:pt idx="12">
                  <c:v>117940</c:v>
                </c:pt>
                <c:pt idx="13">
                  <c:v>117755</c:v>
                </c:pt>
                <c:pt idx="14">
                  <c:v>117652</c:v>
                </c:pt>
                <c:pt idx="15">
                  <c:v>118109</c:v>
                </c:pt>
                <c:pt idx="16">
                  <c:v>117440</c:v>
                </c:pt>
                <c:pt idx="17">
                  <c:v>117639</c:v>
                </c:pt>
                <c:pt idx="18">
                  <c:v>117568</c:v>
                </c:pt>
                <c:pt idx="19">
                  <c:v>117484</c:v>
                </c:pt>
                <c:pt idx="20">
                  <c:v>117928</c:v>
                </c:pt>
                <c:pt idx="21">
                  <c:v>117800</c:v>
                </c:pt>
                <c:pt idx="22">
                  <c:v>117770</c:v>
                </c:pt>
                <c:pt idx="23">
                  <c:v>117466</c:v>
                </c:pt>
                <c:pt idx="24">
                  <c:v>117978</c:v>
                </c:pt>
                <c:pt idx="25">
                  <c:v>117753</c:v>
                </c:pt>
                <c:pt idx="26">
                  <c:v>118144</c:v>
                </c:pt>
                <c:pt idx="27">
                  <c:v>118426</c:v>
                </c:pt>
                <c:pt idx="28">
                  <c:v>118375</c:v>
                </c:pt>
                <c:pt idx="29">
                  <c:v>118419</c:v>
                </c:pt>
                <c:pt idx="30">
                  <c:v>118713</c:v>
                </c:pt>
                <c:pt idx="31">
                  <c:v>118826</c:v>
                </c:pt>
                <c:pt idx="32">
                  <c:v>118720</c:v>
                </c:pt>
                <c:pt idx="33">
                  <c:v>118628</c:v>
                </c:pt>
                <c:pt idx="34">
                  <c:v>118876</c:v>
                </c:pt>
                <c:pt idx="35">
                  <c:v>118997</c:v>
                </c:pt>
                <c:pt idx="36">
                  <c:v>119075</c:v>
                </c:pt>
                <c:pt idx="37">
                  <c:v>119275</c:v>
                </c:pt>
                <c:pt idx="38">
                  <c:v>119542</c:v>
                </c:pt>
                <c:pt idx="39">
                  <c:v>119474</c:v>
                </c:pt>
                <c:pt idx="40">
                  <c:v>120115</c:v>
                </c:pt>
                <c:pt idx="41">
                  <c:v>120290</c:v>
                </c:pt>
                <c:pt idx="42">
                  <c:v>120467</c:v>
                </c:pt>
                <c:pt idx="43">
                  <c:v>120856</c:v>
                </c:pt>
                <c:pt idx="44">
                  <c:v>120554</c:v>
                </c:pt>
                <c:pt idx="45">
                  <c:v>120823</c:v>
                </c:pt>
                <c:pt idx="46">
                  <c:v>121169</c:v>
                </c:pt>
                <c:pt idx="47">
                  <c:v>121464</c:v>
                </c:pt>
                <c:pt idx="48">
                  <c:v>121966</c:v>
                </c:pt>
                <c:pt idx="49">
                  <c:v>122086</c:v>
                </c:pt>
                <c:pt idx="50">
                  <c:v>121930</c:v>
                </c:pt>
                <c:pt idx="51">
                  <c:v>122290</c:v>
                </c:pt>
                <c:pt idx="52">
                  <c:v>122864</c:v>
                </c:pt>
                <c:pt idx="53">
                  <c:v>122634</c:v>
                </c:pt>
                <c:pt idx="54">
                  <c:v>122706</c:v>
                </c:pt>
                <c:pt idx="55">
                  <c:v>123342</c:v>
                </c:pt>
                <c:pt idx="56">
                  <c:v>123687</c:v>
                </c:pt>
                <c:pt idx="57">
                  <c:v>124112</c:v>
                </c:pt>
                <c:pt idx="58">
                  <c:v>124516</c:v>
                </c:pt>
                <c:pt idx="59">
                  <c:v>124721</c:v>
                </c:pt>
                <c:pt idx="60">
                  <c:v>124663</c:v>
                </c:pt>
                <c:pt idx="61">
                  <c:v>124928</c:v>
                </c:pt>
                <c:pt idx="62">
                  <c:v>124955</c:v>
                </c:pt>
                <c:pt idx="63">
                  <c:v>124945</c:v>
                </c:pt>
                <c:pt idx="64">
                  <c:v>124421</c:v>
                </c:pt>
                <c:pt idx="65">
                  <c:v>124522</c:v>
                </c:pt>
                <c:pt idx="66">
                  <c:v>124816</c:v>
                </c:pt>
                <c:pt idx="67">
                  <c:v>124852</c:v>
                </c:pt>
                <c:pt idx="68">
                  <c:v>125133</c:v>
                </c:pt>
                <c:pt idx="69">
                  <c:v>125388</c:v>
                </c:pt>
                <c:pt idx="70">
                  <c:v>125188</c:v>
                </c:pt>
                <c:pt idx="71">
                  <c:v>125088</c:v>
                </c:pt>
                <c:pt idx="72">
                  <c:v>125125</c:v>
                </c:pt>
                <c:pt idx="73">
                  <c:v>125639</c:v>
                </c:pt>
                <c:pt idx="74">
                  <c:v>125862</c:v>
                </c:pt>
                <c:pt idx="75">
                  <c:v>125994</c:v>
                </c:pt>
                <c:pt idx="76">
                  <c:v>126244</c:v>
                </c:pt>
                <c:pt idx="77">
                  <c:v>126602</c:v>
                </c:pt>
                <c:pt idx="78">
                  <c:v>126947</c:v>
                </c:pt>
                <c:pt idx="79">
                  <c:v>127172</c:v>
                </c:pt>
                <c:pt idx="80">
                  <c:v>127536</c:v>
                </c:pt>
                <c:pt idx="81">
                  <c:v>127890</c:v>
                </c:pt>
                <c:pt idx="82">
                  <c:v>127771</c:v>
                </c:pt>
                <c:pt idx="83">
                  <c:v>127860</c:v>
                </c:pt>
                <c:pt idx="84">
                  <c:v>128298</c:v>
                </c:pt>
                <c:pt idx="85">
                  <c:v>128298</c:v>
                </c:pt>
                <c:pt idx="86">
                  <c:v>128891</c:v>
                </c:pt>
                <c:pt idx="87">
                  <c:v>129143</c:v>
                </c:pt>
                <c:pt idx="88">
                  <c:v>129464</c:v>
                </c:pt>
                <c:pt idx="89">
                  <c:v>129412</c:v>
                </c:pt>
                <c:pt idx="90">
                  <c:v>129822</c:v>
                </c:pt>
                <c:pt idx="91">
                  <c:v>130010</c:v>
                </c:pt>
                <c:pt idx="92">
                  <c:v>130019</c:v>
                </c:pt>
                <c:pt idx="93">
                  <c:v>130179</c:v>
                </c:pt>
                <c:pt idx="94">
                  <c:v>130653</c:v>
                </c:pt>
                <c:pt idx="95">
                  <c:v>130679</c:v>
                </c:pt>
                <c:pt idx="96">
                  <c:v>130726</c:v>
                </c:pt>
                <c:pt idx="97">
                  <c:v>130807</c:v>
                </c:pt>
                <c:pt idx="98">
                  <c:v>130814</c:v>
                </c:pt>
                <c:pt idx="99">
                  <c:v>131209</c:v>
                </c:pt>
                <c:pt idx="100">
                  <c:v>131325</c:v>
                </c:pt>
                <c:pt idx="101">
                  <c:v>131244</c:v>
                </c:pt>
                <c:pt idx="102">
                  <c:v>131329</c:v>
                </c:pt>
                <c:pt idx="103">
                  <c:v>131390</c:v>
                </c:pt>
                <c:pt idx="104">
                  <c:v>131986</c:v>
                </c:pt>
                <c:pt idx="105">
                  <c:v>131999</c:v>
                </c:pt>
                <c:pt idx="106">
                  <c:v>132280</c:v>
                </c:pt>
                <c:pt idx="107">
                  <c:v>132602</c:v>
                </c:pt>
                <c:pt idx="108">
                  <c:v>133027</c:v>
                </c:pt>
                <c:pt idx="109">
                  <c:v>132856</c:v>
                </c:pt>
                <c:pt idx="110">
                  <c:v>132947</c:v>
                </c:pt>
                <c:pt idx="111">
                  <c:v>132955</c:v>
                </c:pt>
                <c:pt idx="112">
                  <c:v>133311</c:v>
                </c:pt>
                <c:pt idx="113">
                  <c:v>133378</c:v>
                </c:pt>
                <c:pt idx="114">
                  <c:v>133414</c:v>
                </c:pt>
                <c:pt idx="115">
                  <c:v>133591</c:v>
                </c:pt>
                <c:pt idx="116">
                  <c:v>133707</c:v>
                </c:pt>
                <c:pt idx="117">
                  <c:v>133993</c:v>
                </c:pt>
                <c:pt idx="118">
                  <c:v>134309</c:v>
                </c:pt>
                <c:pt idx="119">
                  <c:v>134523</c:v>
                </c:pt>
                <c:pt idx="120">
                  <c:v>136559</c:v>
                </c:pt>
                <c:pt idx="121">
                  <c:v>136598</c:v>
                </c:pt>
                <c:pt idx="122">
                  <c:v>136701</c:v>
                </c:pt>
                <c:pt idx="123">
                  <c:v>137270</c:v>
                </c:pt>
                <c:pt idx="124">
                  <c:v>136630</c:v>
                </c:pt>
                <c:pt idx="125">
                  <c:v>136940</c:v>
                </c:pt>
                <c:pt idx="126">
                  <c:v>136531</c:v>
                </c:pt>
                <c:pt idx="127">
                  <c:v>136662</c:v>
                </c:pt>
                <c:pt idx="128">
                  <c:v>136893</c:v>
                </c:pt>
                <c:pt idx="129">
                  <c:v>137088</c:v>
                </c:pt>
                <c:pt idx="130">
                  <c:v>137322</c:v>
                </c:pt>
                <c:pt idx="131">
                  <c:v>137614</c:v>
                </c:pt>
                <c:pt idx="132">
                  <c:v>137778</c:v>
                </c:pt>
                <c:pt idx="133">
                  <c:v>137612</c:v>
                </c:pt>
                <c:pt idx="134">
                  <c:v>137783</c:v>
                </c:pt>
                <c:pt idx="135">
                  <c:v>137299</c:v>
                </c:pt>
                <c:pt idx="136">
                  <c:v>137092</c:v>
                </c:pt>
                <c:pt idx="137">
                  <c:v>136873</c:v>
                </c:pt>
                <c:pt idx="138">
                  <c:v>137071</c:v>
                </c:pt>
                <c:pt idx="139">
                  <c:v>136241</c:v>
                </c:pt>
                <c:pt idx="140">
                  <c:v>136846</c:v>
                </c:pt>
                <c:pt idx="141">
                  <c:v>136392</c:v>
                </c:pt>
                <c:pt idx="142">
                  <c:v>136238</c:v>
                </c:pt>
                <c:pt idx="143">
                  <c:v>136047</c:v>
                </c:pt>
                <c:pt idx="144">
                  <c:v>135701</c:v>
                </c:pt>
                <c:pt idx="145">
                  <c:v>136438</c:v>
                </c:pt>
                <c:pt idx="146">
                  <c:v>136177</c:v>
                </c:pt>
                <c:pt idx="147">
                  <c:v>136126</c:v>
                </c:pt>
                <c:pt idx="148">
                  <c:v>136539</c:v>
                </c:pt>
                <c:pt idx="149">
                  <c:v>136415</c:v>
                </c:pt>
                <c:pt idx="150">
                  <c:v>136413</c:v>
                </c:pt>
                <c:pt idx="151">
                  <c:v>136705</c:v>
                </c:pt>
                <c:pt idx="152">
                  <c:v>137302</c:v>
                </c:pt>
                <c:pt idx="153">
                  <c:v>137008</c:v>
                </c:pt>
                <c:pt idx="154">
                  <c:v>136521</c:v>
                </c:pt>
                <c:pt idx="155">
                  <c:v>136426</c:v>
                </c:pt>
                <c:pt idx="156">
                  <c:v>137417</c:v>
                </c:pt>
                <c:pt idx="157">
                  <c:v>137482</c:v>
                </c:pt>
                <c:pt idx="158">
                  <c:v>137434</c:v>
                </c:pt>
                <c:pt idx="159">
                  <c:v>137633</c:v>
                </c:pt>
                <c:pt idx="160">
                  <c:v>137544</c:v>
                </c:pt>
                <c:pt idx="161">
                  <c:v>137790</c:v>
                </c:pt>
                <c:pt idx="162">
                  <c:v>137474</c:v>
                </c:pt>
                <c:pt idx="163">
                  <c:v>137549</c:v>
                </c:pt>
                <c:pt idx="164">
                  <c:v>137609</c:v>
                </c:pt>
                <c:pt idx="165">
                  <c:v>137984</c:v>
                </c:pt>
                <c:pt idx="166">
                  <c:v>138424</c:v>
                </c:pt>
                <c:pt idx="167">
                  <c:v>138411</c:v>
                </c:pt>
                <c:pt idx="168">
                  <c:v>138472</c:v>
                </c:pt>
                <c:pt idx="169">
                  <c:v>138542</c:v>
                </c:pt>
                <c:pt idx="170">
                  <c:v>138453</c:v>
                </c:pt>
                <c:pt idx="171">
                  <c:v>138680</c:v>
                </c:pt>
                <c:pt idx="172">
                  <c:v>138852</c:v>
                </c:pt>
                <c:pt idx="173">
                  <c:v>139174</c:v>
                </c:pt>
                <c:pt idx="174">
                  <c:v>139556</c:v>
                </c:pt>
                <c:pt idx="175">
                  <c:v>139573</c:v>
                </c:pt>
                <c:pt idx="176">
                  <c:v>139487</c:v>
                </c:pt>
                <c:pt idx="177">
                  <c:v>139732</c:v>
                </c:pt>
                <c:pt idx="178">
                  <c:v>140231</c:v>
                </c:pt>
                <c:pt idx="179">
                  <c:v>140125</c:v>
                </c:pt>
                <c:pt idx="180">
                  <c:v>140245</c:v>
                </c:pt>
                <c:pt idx="181">
                  <c:v>140385</c:v>
                </c:pt>
                <c:pt idx="182">
                  <c:v>140654</c:v>
                </c:pt>
                <c:pt idx="183">
                  <c:v>141254</c:v>
                </c:pt>
                <c:pt idx="184">
                  <c:v>141609</c:v>
                </c:pt>
                <c:pt idx="185">
                  <c:v>141714</c:v>
                </c:pt>
                <c:pt idx="186">
                  <c:v>142026</c:v>
                </c:pt>
                <c:pt idx="187">
                  <c:v>142434</c:v>
                </c:pt>
                <c:pt idx="188">
                  <c:v>142401</c:v>
                </c:pt>
                <c:pt idx="189">
                  <c:v>142548</c:v>
                </c:pt>
                <c:pt idx="190">
                  <c:v>142499</c:v>
                </c:pt>
                <c:pt idx="191">
                  <c:v>142752</c:v>
                </c:pt>
                <c:pt idx="192">
                  <c:v>143150</c:v>
                </c:pt>
                <c:pt idx="193">
                  <c:v>143457</c:v>
                </c:pt>
                <c:pt idx="194">
                  <c:v>143741</c:v>
                </c:pt>
                <c:pt idx="195">
                  <c:v>143761</c:v>
                </c:pt>
                <c:pt idx="196">
                  <c:v>144089</c:v>
                </c:pt>
                <c:pt idx="197">
                  <c:v>144353</c:v>
                </c:pt>
                <c:pt idx="198">
                  <c:v>144202</c:v>
                </c:pt>
                <c:pt idx="199">
                  <c:v>144625</c:v>
                </c:pt>
                <c:pt idx="200">
                  <c:v>144815</c:v>
                </c:pt>
                <c:pt idx="201">
                  <c:v>145314</c:v>
                </c:pt>
                <c:pt idx="202">
                  <c:v>145534</c:v>
                </c:pt>
                <c:pt idx="203">
                  <c:v>145970</c:v>
                </c:pt>
                <c:pt idx="204">
                  <c:v>146033</c:v>
                </c:pt>
                <c:pt idx="205">
                  <c:v>146066</c:v>
                </c:pt>
                <c:pt idx="206">
                  <c:v>146334</c:v>
                </c:pt>
                <c:pt idx="207">
                  <c:v>145610</c:v>
                </c:pt>
                <c:pt idx="208">
                  <c:v>145901</c:v>
                </c:pt>
                <c:pt idx="209">
                  <c:v>146058</c:v>
                </c:pt>
                <c:pt idx="210">
                  <c:v>145886</c:v>
                </c:pt>
                <c:pt idx="211">
                  <c:v>145670</c:v>
                </c:pt>
                <c:pt idx="212">
                  <c:v>146231</c:v>
                </c:pt>
                <c:pt idx="213">
                  <c:v>145937</c:v>
                </c:pt>
                <c:pt idx="214">
                  <c:v>146584</c:v>
                </c:pt>
                <c:pt idx="215">
                  <c:v>146272</c:v>
                </c:pt>
                <c:pt idx="216">
                  <c:v>146407</c:v>
                </c:pt>
                <c:pt idx="217">
                  <c:v>146183</c:v>
                </c:pt>
                <c:pt idx="218">
                  <c:v>146143</c:v>
                </c:pt>
                <c:pt idx="219">
                  <c:v>146173</c:v>
                </c:pt>
                <c:pt idx="220">
                  <c:v>145925</c:v>
                </c:pt>
                <c:pt idx="221">
                  <c:v>145725</c:v>
                </c:pt>
                <c:pt idx="222">
                  <c:v>145479</c:v>
                </c:pt>
                <c:pt idx="223">
                  <c:v>145167</c:v>
                </c:pt>
                <c:pt idx="224">
                  <c:v>145056</c:v>
                </c:pt>
                <c:pt idx="225">
                  <c:v>144778</c:v>
                </c:pt>
                <c:pt idx="226">
                  <c:v>144068</c:v>
                </c:pt>
                <c:pt idx="227">
                  <c:v>143324</c:v>
                </c:pt>
                <c:pt idx="228">
                  <c:v>142201</c:v>
                </c:pt>
                <c:pt idx="229">
                  <c:v>141687</c:v>
                </c:pt>
                <c:pt idx="230">
                  <c:v>140822</c:v>
                </c:pt>
                <c:pt idx="231">
                  <c:v>140720</c:v>
                </c:pt>
                <c:pt idx="232">
                  <c:v>140292</c:v>
                </c:pt>
                <c:pt idx="233">
                  <c:v>139978</c:v>
                </c:pt>
                <c:pt idx="234">
                  <c:v>139794</c:v>
                </c:pt>
                <c:pt idx="235">
                  <c:v>139409</c:v>
                </c:pt>
                <c:pt idx="236">
                  <c:v>138791</c:v>
                </c:pt>
                <c:pt idx="237">
                  <c:v>138393</c:v>
                </c:pt>
                <c:pt idx="238">
                  <c:v>138590</c:v>
                </c:pt>
                <c:pt idx="239">
                  <c:v>137960</c:v>
                </c:pt>
                <c:pt idx="240">
                  <c:v>138511</c:v>
                </c:pt>
                <c:pt idx="241">
                  <c:v>138698</c:v>
                </c:pt>
                <c:pt idx="242">
                  <c:v>138952</c:v>
                </c:pt>
                <c:pt idx="243">
                  <c:v>139382</c:v>
                </c:pt>
                <c:pt idx="244">
                  <c:v>139353</c:v>
                </c:pt>
                <c:pt idx="245">
                  <c:v>139092</c:v>
                </c:pt>
                <c:pt idx="246">
                  <c:v>138991</c:v>
                </c:pt>
                <c:pt idx="247">
                  <c:v>139267</c:v>
                </c:pt>
                <c:pt idx="248">
                  <c:v>139378</c:v>
                </c:pt>
                <c:pt idx="249">
                  <c:v>139084</c:v>
                </c:pt>
                <c:pt idx="250">
                  <c:v>138909</c:v>
                </c:pt>
                <c:pt idx="251">
                  <c:v>139206</c:v>
                </c:pt>
                <c:pt idx="252">
                  <c:v>139348.68614999999</c:v>
                </c:pt>
                <c:pt idx="253">
                  <c:v>139491.51855330376</c:v>
                </c:pt>
                <c:pt idx="254">
                  <c:v>139634.49735982093</c:v>
                </c:pt>
                <c:pt idx="255">
                  <c:v>139777.62271961474</c:v>
                </c:pt>
                <c:pt idx="256">
                  <c:v>139920.89478290232</c:v>
                </c:pt>
                <c:pt idx="257">
                  <c:v>140064.3137000548</c:v>
                </c:pt>
                <c:pt idx="258">
                  <c:v>140207.87962159739</c:v>
                </c:pt>
                <c:pt idx="259">
                  <c:v>140351.59269820951</c:v>
                </c:pt>
                <c:pt idx="260">
                  <c:v>140495.45308072522</c:v>
                </c:pt>
                <c:pt idx="261">
                  <c:v>140639.46092013299</c:v>
                </c:pt>
                <c:pt idx="262">
                  <c:v>140783.61636757609</c:v>
                </c:pt>
                <c:pt idx="263">
                  <c:v>140927.91957435285</c:v>
                </c:pt>
                <c:pt idx="264">
                  <c:v>141072.37069191659</c:v>
                </c:pt>
                <c:pt idx="265">
                  <c:v>141216.9698718758</c:v>
                </c:pt>
                <c:pt idx="266">
                  <c:v>141361.71726599452</c:v>
                </c:pt>
                <c:pt idx="267">
                  <c:v>141506.61302619215</c:v>
                </c:pt>
                <c:pt idx="268">
                  <c:v>141651.657304544</c:v>
                </c:pt>
                <c:pt idx="269">
                  <c:v>141796.85025328113</c:v>
                </c:pt>
                <c:pt idx="270">
                  <c:v>141942.19202479077</c:v>
                </c:pt>
                <c:pt idx="271">
                  <c:v>142087.68277161621</c:v>
                </c:pt>
                <c:pt idx="272">
                  <c:v>142233.32264645709</c:v>
                </c:pt>
                <c:pt idx="273">
                  <c:v>142379.1118021697</c:v>
                </c:pt>
                <c:pt idx="274">
                  <c:v>142525.05039176694</c:v>
                </c:pt>
                <c:pt idx="275">
                  <c:v>142671.13856841851</c:v>
                </c:pt>
                <c:pt idx="276">
                  <c:v>142817.37648545112</c:v>
                </c:pt>
                <c:pt idx="277">
                  <c:v>142963.76429634873</c:v>
                </c:pt>
                <c:pt idx="278">
                  <c:v>143110.30215475251</c:v>
                </c:pt>
                <c:pt idx="279">
                  <c:v>143256.99021446111</c:v>
                </c:pt>
                <c:pt idx="280">
                  <c:v>143403.82862943097</c:v>
                </c:pt>
                <c:pt idx="281">
                  <c:v>143550.81755377611</c:v>
                </c:pt>
                <c:pt idx="282">
                  <c:v>143697.9571417688</c:v>
                </c:pt>
                <c:pt idx="283">
                  <c:v>143845.24754783913</c:v>
                </c:pt>
                <c:pt idx="284">
                  <c:v>143992.68892657568</c:v>
                </c:pt>
                <c:pt idx="285">
                  <c:v>144140.28143272537</c:v>
                </c:pt>
                <c:pt idx="286">
                  <c:v>144288.02522119397</c:v>
                </c:pt>
                <c:pt idx="287">
                  <c:v>144435.92044704568</c:v>
                </c:pt>
                <c:pt idx="288">
                  <c:v>144583.96726550398</c:v>
                </c:pt>
                <c:pt idx="289">
                  <c:v>144732.1658319511</c:v>
                </c:pt>
                <c:pt idx="290">
                  <c:v>144880.51630192887</c:v>
                </c:pt>
                <c:pt idx="291">
                  <c:v>145029.01883113838</c:v>
                </c:pt>
                <c:pt idx="292">
                  <c:v>145177.67357544031</c:v>
                </c:pt>
                <c:pt idx="293">
                  <c:v>145326.48069085507</c:v>
                </c:pt>
                <c:pt idx="294">
                  <c:v>145475.44033356325</c:v>
                </c:pt>
                <c:pt idx="295">
                  <c:v>145624.55265990514</c:v>
                </c:pt>
                <c:pt idx="296">
                  <c:v>145773.81782638154</c:v>
                </c:pt>
                <c:pt idx="297">
                  <c:v>145923.23598965362</c:v>
                </c:pt>
                <c:pt idx="298">
                  <c:v>146072.80730654299</c:v>
                </c:pt>
                <c:pt idx="299">
                  <c:v>146222.53193403225</c:v>
                </c:pt>
                <c:pt idx="300">
                  <c:v>146372.41002926463</c:v>
                </c:pt>
                <c:pt idx="301">
                  <c:v>146522.44174954461</c:v>
                </c:pt>
                <c:pt idx="302">
                  <c:v>146672.62725233793</c:v>
                </c:pt>
                <c:pt idx="303">
                  <c:v>146822.96669527152</c:v>
                </c:pt>
                <c:pt idx="304">
                  <c:v>146973.46023613418</c:v>
                </c:pt>
                <c:pt idx="305">
                  <c:v>147124.10803287625</c:v>
                </c:pt>
                <c:pt idx="306">
                  <c:v>147274.91024360998</c:v>
                </c:pt>
                <c:pt idx="307">
                  <c:v>147425.86702660966</c:v>
                </c:pt>
                <c:pt idx="308">
                  <c:v>147576.97854031197</c:v>
                </c:pt>
                <c:pt idx="309">
                  <c:v>147728.2449433158</c:v>
                </c:pt>
                <c:pt idx="310">
                  <c:v>147879.66639438272</c:v>
                </c:pt>
                <c:pt idx="311">
                  <c:v>148031.24305243694</c:v>
                </c:pt>
                <c:pt idx="312">
                  <c:v>148182.97507656572</c:v>
                </c:pt>
                <c:pt idx="313">
                  <c:v>148334.8626260192</c:v>
                </c:pt>
                <c:pt idx="314">
                  <c:v>148486.90586021089</c:v>
                </c:pt>
                <c:pt idx="315">
                  <c:v>148639.10493871768</c:v>
                </c:pt>
                <c:pt idx="316">
                  <c:v>148791.46002127978</c:v>
                </c:pt>
                <c:pt idx="317">
                  <c:v>148943.97126780162</c:v>
                </c:pt>
                <c:pt idx="318">
                  <c:v>149096.63883835112</c:v>
                </c:pt>
                <c:pt idx="319">
                  <c:v>149249.46289316044</c:v>
                </c:pt>
                <c:pt idx="320">
                  <c:v>149402.4435926259</c:v>
                </c:pt>
                <c:pt idx="321">
                  <c:v>149555.58109730831</c:v>
                </c:pt>
                <c:pt idx="322">
                  <c:v>149708.87556793308</c:v>
                </c:pt>
                <c:pt idx="323">
                  <c:v>149862.32716539025</c:v>
                </c:pt>
                <c:pt idx="324">
                  <c:v>150015.93605073474</c:v>
                </c:pt>
                <c:pt idx="325">
                  <c:v>150169.7023851868</c:v>
                </c:pt>
                <c:pt idx="326">
                  <c:v>150323.62633013161</c:v>
                </c:pt>
                <c:pt idx="327">
                  <c:v>150477.70804712002</c:v>
                </c:pt>
                <c:pt idx="328">
                  <c:v>150631.94769786831</c:v>
                </c:pt>
                <c:pt idx="329">
                  <c:v>150786.34544425859</c:v>
                </c:pt>
                <c:pt idx="330">
                  <c:v>150940.90144833896</c:v>
                </c:pt>
                <c:pt idx="331">
                  <c:v>151095.61587232351</c:v>
                </c:pt>
                <c:pt idx="332">
                  <c:v>151250.48887859267</c:v>
                </c:pt>
                <c:pt idx="333">
                  <c:v>151405.5206296932</c:v>
                </c:pt>
                <c:pt idx="334">
                  <c:v>151560.71128833867</c:v>
                </c:pt>
                <c:pt idx="335">
                  <c:v>151716.06101740917</c:v>
                </c:pt>
                <c:pt idx="336">
                  <c:v>151871.5699799521</c:v>
                </c:pt>
                <c:pt idx="337">
                  <c:v>152027.23833918155</c:v>
                </c:pt>
                <c:pt idx="338">
                  <c:v>152183.0662584792</c:v>
                </c:pt>
                <c:pt idx="339">
                  <c:v>152339.05390139413</c:v>
                </c:pt>
                <c:pt idx="340">
                  <c:v>152495.20143164307</c:v>
                </c:pt>
                <c:pt idx="341">
                  <c:v>152651.50901311051</c:v>
                </c:pt>
                <c:pt idx="342">
                  <c:v>152807.97680984897</c:v>
                </c:pt>
                <c:pt idx="343">
                  <c:v>152964.60498607904</c:v>
                </c:pt>
                <c:pt idx="344">
                  <c:v>153121.39370618979</c:v>
                </c:pt>
                <c:pt idx="345">
                  <c:v>153278.34313473871</c:v>
                </c:pt>
                <c:pt idx="346">
                  <c:v>153435.45343645173</c:v>
                </c:pt>
                <c:pt idx="347">
                  <c:v>153592.72477622415</c:v>
                </c:pt>
                <c:pt idx="348">
                  <c:v>153750.15731911981</c:v>
                </c:pt>
                <c:pt idx="349">
                  <c:v>153907.75123037188</c:v>
                </c:pt>
                <c:pt idx="350">
                  <c:v>154065.50667538308</c:v>
                </c:pt>
                <c:pt idx="351">
                  <c:v>154223.42381972529</c:v>
                </c:pt>
                <c:pt idx="352">
                  <c:v>154381.50282914058</c:v>
                </c:pt>
                <c:pt idx="353">
                  <c:v>154539.74386954046</c:v>
                </c:pt>
                <c:pt idx="354">
                  <c:v>154698.14710700675</c:v>
                </c:pt>
                <c:pt idx="355">
                  <c:v>154856.71270779145</c:v>
                </c:pt>
                <c:pt idx="356">
                  <c:v>155015.44083831695</c:v>
                </c:pt>
                <c:pt idx="357">
                  <c:v>155174.33166517617</c:v>
                </c:pt>
                <c:pt idx="358">
                  <c:v>155333.38535513301</c:v>
                </c:pt>
                <c:pt idx="359">
                  <c:v>155492.60207512206</c:v>
                </c:pt>
                <c:pt idx="360">
                  <c:v>155651.981992249</c:v>
                </c:pt>
                <c:pt idx="361">
                  <c:v>155811.52527379108</c:v>
                </c:pt>
                <c:pt idx="362">
                  <c:v>155971.23208719675</c:v>
                </c:pt>
                <c:pt idx="363">
                  <c:v>156131.10260008613</c:v>
                </c:pt>
                <c:pt idx="364">
                  <c:v>156291.13698025123</c:v>
                </c:pt>
                <c:pt idx="365">
                  <c:v>156451.335395656</c:v>
                </c:pt>
                <c:pt idx="366">
                  <c:v>156611.69801443655</c:v>
                </c:pt>
                <c:pt idx="367">
                  <c:v>156772.22500490135</c:v>
                </c:pt>
                <c:pt idx="368">
                  <c:v>156932.91653553135</c:v>
                </c:pt>
                <c:pt idx="369">
                  <c:v>157093.77277498037</c:v>
                </c:pt>
                <c:pt idx="370">
                  <c:v>157254.79389207464</c:v>
                </c:pt>
                <c:pt idx="371">
                  <c:v>157415.98005581406</c:v>
                </c:pt>
              </c:numCache>
            </c:numRef>
          </c:val>
        </c:ser>
        <c:ser>
          <c:idx val="1"/>
          <c:order val="1"/>
          <c:tx>
            <c:v>No Recession</c:v>
          </c:tx>
          <c:marker>
            <c:symbol val="none"/>
          </c:marker>
          <c:cat>
            <c:numRef>
              <c:f>Sheet1!$A$2:$A$373</c:f>
              <c:numCache>
                <c:formatCode>General</c:formatCode>
                <c:ptCount val="372"/>
                <c:pt idx="0">
                  <c:v>1990</c:v>
                </c:pt>
                <c:pt idx="1">
                  <c:v>1990</c:v>
                </c:pt>
                <c:pt idx="2">
                  <c:v>1990</c:v>
                </c:pt>
                <c:pt idx="3">
                  <c:v>1990</c:v>
                </c:pt>
                <c:pt idx="4">
                  <c:v>1990</c:v>
                </c:pt>
                <c:pt idx="5">
                  <c:v>1990</c:v>
                </c:pt>
                <c:pt idx="6">
                  <c:v>1990</c:v>
                </c:pt>
                <c:pt idx="7">
                  <c:v>1990</c:v>
                </c:pt>
                <c:pt idx="8">
                  <c:v>1990</c:v>
                </c:pt>
                <c:pt idx="9">
                  <c:v>1990</c:v>
                </c:pt>
                <c:pt idx="10">
                  <c:v>1990</c:v>
                </c:pt>
                <c:pt idx="11">
                  <c:v>1990</c:v>
                </c:pt>
                <c:pt idx="12">
                  <c:v>1991</c:v>
                </c:pt>
                <c:pt idx="13">
                  <c:v>1991</c:v>
                </c:pt>
                <c:pt idx="14">
                  <c:v>1991</c:v>
                </c:pt>
                <c:pt idx="15">
                  <c:v>1991</c:v>
                </c:pt>
                <c:pt idx="16">
                  <c:v>1991</c:v>
                </c:pt>
                <c:pt idx="17">
                  <c:v>1991</c:v>
                </c:pt>
                <c:pt idx="18">
                  <c:v>1991</c:v>
                </c:pt>
                <c:pt idx="19">
                  <c:v>1991</c:v>
                </c:pt>
                <c:pt idx="20">
                  <c:v>1991</c:v>
                </c:pt>
                <c:pt idx="21">
                  <c:v>1991</c:v>
                </c:pt>
                <c:pt idx="22">
                  <c:v>1991</c:v>
                </c:pt>
                <c:pt idx="23">
                  <c:v>1991</c:v>
                </c:pt>
                <c:pt idx="24">
                  <c:v>1992</c:v>
                </c:pt>
                <c:pt idx="25">
                  <c:v>1992</c:v>
                </c:pt>
                <c:pt idx="26">
                  <c:v>1992</c:v>
                </c:pt>
                <c:pt idx="27">
                  <c:v>1992</c:v>
                </c:pt>
                <c:pt idx="28">
                  <c:v>1992</c:v>
                </c:pt>
                <c:pt idx="29">
                  <c:v>1992</c:v>
                </c:pt>
                <c:pt idx="30">
                  <c:v>1992</c:v>
                </c:pt>
                <c:pt idx="31">
                  <c:v>1992</c:v>
                </c:pt>
                <c:pt idx="32">
                  <c:v>1992</c:v>
                </c:pt>
                <c:pt idx="33">
                  <c:v>1992</c:v>
                </c:pt>
                <c:pt idx="34">
                  <c:v>1992</c:v>
                </c:pt>
                <c:pt idx="35">
                  <c:v>1992</c:v>
                </c:pt>
                <c:pt idx="36">
                  <c:v>1993</c:v>
                </c:pt>
                <c:pt idx="37">
                  <c:v>1993</c:v>
                </c:pt>
                <c:pt idx="38">
                  <c:v>1993</c:v>
                </c:pt>
                <c:pt idx="39">
                  <c:v>1993</c:v>
                </c:pt>
                <c:pt idx="40">
                  <c:v>1993</c:v>
                </c:pt>
                <c:pt idx="41">
                  <c:v>1993</c:v>
                </c:pt>
                <c:pt idx="42">
                  <c:v>1993</c:v>
                </c:pt>
                <c:pt idx="43">
                  <c:v>1993</c:v>
                </c:pt>
                <c:pt idx="44">
                  <c:v>1993</c:v>
                </c:pt>
                <c:pt idx="45">
                  <c:v>1993</c:v>
                </c:pt>
                <c:pt idx="46">
                  <c:v>1993</c:v>
                </c:pt>
                <c:pt idx="47">
                  <c:v>1993</c:v>
                </c:pt>
                <c:pt idx="48">
                  <c:v>1994</c:v>
                </c:pt>
                <c:pt idx="49">
                  <c:v>1994</c:v>
                </c:pt>
                <c:pt idx="50">
                  <c:v>1994</c:v>
                </c:pt>
                <c:pt idx="51">
                  <c:v>1994</c:v>
                </c:pt>
                <c:pt idx="52">
                  <c:v>1994</c:v>
                </c:pt>
                <c:pt idx="53">
                  <c:v>1994</c:v>
                </c:pt>
                <c:pt idx="54">
                  <c:v>1994</c:v>
                </c:pt>
                <c:pt idx="55">
                  <c:v>1994</c:v>
                </c:pt>
                <c:pt idx="56">
                  <c:v>1994</c:v>
                </c:pt>
                <c:pt idx="57">
                  <c:v>1994</c:v>
                </c:pt>
                <c:pt idx="58">
                  <c:v>1994</c:v>
                </c:pt>
                <c:pt idx="59">
                  <c:v>1994</c:v>
                </c:pt>
                <c:pt idx="60">
                  <c:v>1995</c:v>
                </c:pt>
                <c:pt idx="61">
                  <c:v>1995</c:v>
                </c:pt>
                <c:pt idx="62">
                  <c:v>1995</c:v>
                </c:pt>
                <c:pt idx="63">
                  <c:v>1995</c:v>
                </c:pt>
                <c:pt idx="64">
                  <c:v>1995</c:v>
                </c:pt>
                <c:pt idx="65">
                  <c:v>1995</c:v>
                </c:pt>
                <c:pt idx="66">
                  <c:v>1995</c:v>
                </c:pt>
                <c:pt idx="67">
                  <c:v>1995</c:v>
                </c:pt>
                <c:pt idx="68">
                  <c:v>1995</c:v>
                </c:pt>
                <c:pt idx="69">
                  <c:v>1995</c:v>
                </c:pt>
                <c:pt idx="70">
                  <c:v>1995</c:v>
                </c:pt>
                <c:pt idx="71">
                  <c:v>1995</c:v>
                </c:pt>
                <c:pt idx="72">
                  <c:v>1996</c:v>
                </c:pt>
                <c:pt idx="73">
                  <c:v>1996</c:v>
                </c:pt>
                <c:pt idx="74">
                  <c:v>1996</c:v>
                </c:pt>
                <c:pt idx="75">
                  <c:v>1996</c:v>
                </c:pt>
                <c:pt idx="76">
                  <c:v>1996</c:v>
                </c:pt>
                <c:pt idx="77">
                  <c:v>1996</c:v>
                </c:pt>
                <c:pt idx="78">
                  <c:v>1996</c:v>
                </c:pt>
                <c:pt idx="79">
                  <c:v>1996</c:v>
                </c:pt>
                <c:pt idx="80">
                  <c:v>1996</c:v>
                </c:pt>
                <c:pt idx="81">
                  <c:v>1996</c:v>
                </c:pt>
                <c:pt idx="82">
                  <c:v>1996</c:v>
                </c:pt>
                <c:pt idx="83">
                  <c:v>1996</c:v>
                </c:pt>
                <c:pt idx="84">
                  <c:v>1997</c:v>
                </c:pt>
                <c:pt idx="85">
                  <c:v>1997</c:v>
                </c:pt>
                <c:pt idx="86">
                  <c:v>1997</c:v>
                </c:pt>
                <c:pt idx="87">
                  <c:v>1997</c:v>
                </c:pt>
                <c:pt idx="88">
                  <c:v>1997</c:v>
                </c:pt>
                <c:pt idx="89">
                  <c:v>1997</c:v>
                </c:pt>
                <c:pt idx="90">
                  <c:v>1997</c:v>
                </c:pt>
                <c:pt idx="91">
                  <c:v>1997</c:v>
                </c:pt>
                <c:pt idx="92">
                  <c:v>1997</c:v>
                </c:pt>
                <c:pt idx="93">
                  <c:v>1997</c:v>
                </c:pt>
                <c:pt idx="94">
                  <c:v>1997</c:v>
                </c:pt>
                <c:pt idx="95">
                  <c:v>1997</c:v>
                </c:pt>
                <c:pt idx="96">
                  <c:v>1998</c:v>
                </c:pt>
                <c:pt idx="97">
                  <c:v>1998</c:v>
                </c:pt>
                <c:pt idx="98">
                  <c:v>1998</c:v>
                </c:pt>
                <c:pt idx="99">
                  <c:v>1998</c:v>
                </c:pt>
                <c:pt idx="100">
                  <c:v>1998</c:v>
                </c:pt>
                <c:pt idx="101">
                  <c:v>1998</c:v>
                </c:pt>
                <c:pt idx="102">
                  <c:v>1998</c:v>
                </c:pt>
                <c:pt idx="103">
                  <c:v>1998</c:v>
                </c:pt>
                <c:pt idx="104">
                  <c:v>1998</c:v>
                </c:pt>
                <c:pt idx="105">
                  <c:v>1998</c:v>
                </c:pt>
                <c:pt idx="106">
                  <c:v>1998</c:v>
                </c:pt>
                <c:pt idx="107">
                  <c:v>1998</c:v>
                </c:pt>
                <c:pt idx="108">
                  <c:v>1999</c:v>
                </c:pt>
                <c:pt idx="109">
                  <c:v>1999</c:v>
                </c:pt>
                <c:pt idx="110">
                  <c:v>1999</c:v>
                </c:pt>
                <c:pt idx="111">
                  <c:v>1999</c:v>
                </c:pt>
                <c:pt idx="112">
                  <c:v>1999</c:v>
                </c:pt>
                <c:pt idx="113">
                  <c:v>1999</c:v>
                </c:pt>
                <c:pt idx="114">
                  <c:v>1999</c:v>
                </c:pt>
                <c:pt idx="115">
                  <c:v>1999</c:v>
                </c:pt>
                <c:pt idx="116">
                  <c:v>1999</c:v>
                </c:pt>
                <c:pt idx="117">
                  <c:v>1999</c:v>
                </c:pt>
                <c:pt idx="118">
                  <c:v>1999</c:v>
                </c:pt>
                <c:pt idx="119">
                  <c:v>1999</c:v>
                </c:pt>
                <c:pt idx="120">
                  <c:v>2000</c:v>
                </c:pt>
                <c:pt idx="121">
                  <c:v>2000</c:v>
                </c:pt>
                <c:pt idx="122">
                  <c:v>2000</c:v>
                </c:pt>
                <c:pt idx="123">
                  <c:v>2000</c:v>
                </c:pt>
                <c:pt idx="124">
                  <c:v>2000</c:v>
                </c:pt>
                <c:pt idx="125">
                  <c:v>2000</c:v>
                </c:pt>
                <c:pt idx="126">
                  <c:v>2000</c:v>
                </c:pt>
                <c:pt idx="127">
                  <c:v>2000</c:v>
                </c:pt>
                <c:pt idx="128">
                  <c:v>2000</c:v>
                </c:pt>
                <c:pt idx="129">
                  <c:v>2000</c:v>
                </c:pt>
                <c:pt idx="130">
                  <c:v>2000</c:v>
                </c:pt>
                <c:pt idx="131">
                  <c:v>2000</c:v>
                </c:pt>
                <c:pt idx="132">
                  <c:v>2001</c:v>
                </c:pt>
                <c:pt idx="133">
                  <c:v>2001</c:v>
                </c:pt>
                <c:pt idx="134">
                  <c:v>2001</c:v>
                </c:pt>
                <c:pt idx="135">
                  <c:v>2001</c:v>
                </c:pt>
                <c:pt idx="136">
                  <c:v>2001</c:v>
                </c:pt>
                <c:pt idx="137">
                  <c:v>2001</c:v>
                </c:pt>
                <c:pt idx="138">
                  <c:v>2001</c:v>
                </c:pt>
                <c:pt idx="139">
                  <c:v>2001</c:v>
                </c:pt>
                <c:pt idx="140">
                  <c:v>2001</c:v>
                </c:pt>
                <c:pt idx="141">
                  <c:v>2001</c:v>
                </c:pt>
                <c:pt idx="142">
                  <c:v>2001</c:v>
                </c:pt>
                <c:pt idx="143">
                  <c:v>2001</c:v>
                </c:pt>
                <c:pt idx="144">
                  <c:v>2002</c:v>
                </c:pt>
                <c:pt idx="145">
                  <c:v>2002</c:v>
                </c:pt>
                <c:pt idx="146">
                  <c:v>2002</c:v>
                </c:pt>
                <c:pt idx="147">
                  <c:v>2002</c:v>
                </c:pt>
                <c:pt idx="148">
                  <c:v>2002</c:v>
                </c:pt>
                <c:pt idx="149">
                  <c:v>2002</c:v>
                </c:pt>
                <c:pt idx="150">
                  <c:v>2002</c:v>
                </c:pt>
                <c:pt idx="151">
                  <c:v>2002</c:v>
                </c:pt>
                <c:pt idx="152">
                  <c:v>2002</c:v>
                </c:pt>
                <c:pt idx="153">
                  <c:v>2002</c:v>
                </c:pt>
                <c:pt idx="154">
                  <c:v>2002</c:v>
                </c:pt>
                <c:pt idx="155">
                  <c:v>2002</c:v>
                </c:pt>
                <c:pt idx="156">
                  <c:v>2003</c:v>
                </c:pt>
                <c:pt idx="157">
                  <c:v>2003</c:v>
                </c:pt>
                <c:pt idx="158">
                  <c:v>2003</c:v>
                </c:pt>
                <c:pt idx="159">
                  <c:v>2003</c:v>
                </c:pt>
                <c:pt idx="160">
                  <c:v>2003</c:v>
                </c:pt>
                <c:pt idx="161">
                  <c:v>2003</c:v>
                </c:pt>
                <c:pt idx="162">
                  <c:v>2003</c:v>
                </c:pt>
                <c:pt idx="163">
                  <c:v>2003</c:v>
                </c:pt>
                <c:pt idx="164">
                  <c:v>2003</c:v>
                </c:pt>
                <c:pt idx="165">
                  <c:v>2003</c:v>
                </c:pt>
                <c:pt idx="166">
                  <c:v>2003</c:v>
                </c:pt>
                <c:pt idx="167">
                  <c:v>2003</c:v>
                </c:pt>
                <c:pt idx="168">
                  <c:v>2004</c:v>
                </c:pt>
                <c:pt idx="169">
                  <c:v>2004</c:v>
                </c:pt>
                <c:pt idx="170">
                  <c:v>2004</c:v>
                </c:pt>
                <c:pt idx="171">
                  <c:v>2004</c:v>
                </c:pt>
                <c:pt idx="172">
                  <c:v>2004</c:v>
                </c:pt>
                <c:pt idx="173">
                  <c:v>2004</c:v>
                </c:pt>
                <c:pt idx="174">
                  <c:v>2004</c:v>
                </c:pt>
                <c:pt idx="175">
                  <c:v>2004</c:v>
                </c:pt>
                <c:pt idx="176">
                  <c:v>2004</c:v>
                </c:pt>
                <c:pt idx="177">
                  <c:v>2004</c:v>
                </c:pt>
                <c:pt idx="178">
                  <c:v>2004</c:v>
                </c:pt>
                <c:pt idx="179">
                  <c:v>2004</c:v>
                </c:pt>
                <c:pt idx="180">
                  <c:v>2005</c:v>
                </c:pt>
                <c:pt idx="181">
                  <c:v>2005</c:v>
                </c:pt>
                <c:pt idx="182">
                  <c:v>2005</c:v>
                </c:pt>
                <c:pt idx="183">
                  <c:v>2005</c:v>
                </c:pt>
                <c:pt idx="184">
                  <c:v>2005</c:v>
                </c:pt>
                <c:pt idx="185">
                  <c:v>2005</c:v>
                </c:pt>
                <c:pt idx="186">
                  <c:v>2005</c:v>
                </c:pt>
                <c:pt idx="187">
                  <c:v>2005</c:v>
                </c:pt>
                <c:pt idx="188">
                  <c:v>2005</c:v>
                </c:pt>
                <c:pt idx="189">
                  <c:v>2005</c:v>
                </c:pt>
                <c:pt idx="190">
                  <c:v>2005</c:v>
                </c:pt>
                <c:pt idx="191">
                  <c:v>2005</c:v>
                </c:pt>
                <c:pt idx="192">
                  <c:v>2006</c:v>
                </c:pt>
                <c:pt idx="193">
                  <c:v>2006</c:v>
                </c:pt>
                <c:pt idx="194">
                  <c:v>2006</c:v>
                </c:pt>
                <c:pt idx="195">
                  <c:v>2006</c:v>
                </c:pt>
                <c:pt idx="196">
                  <c:v>2006</c:v>
                </c:pt>
                <c:pt idx="197">
                  <c:v>2006</c:v>
                </c:pt>
                <c:pt idx="198">
                  <c:v>2006</c:v>
                </c:pt>
                <c:pt idx="199">
                  <c:v>2006</c:v>
                </c:pt>
                <c:pt idx="200">
                  <c:v>2006</c:v>
                </c:pt>
                <c:pt idx="201">
                  <c:v>2006</c:v>
                </c:pt>
                <c:pt idx="202">
                  <c:v>2006</c:v>
                </c:pt>
                <c:pt idx="203">
                  <c:v>2006</c:v>
                </c:pt>
                <c:pt idx="204">
                  <c:v>2007</c:v>
                </c:pt>
                <c:pt idx="205">
                  <c:v>2007</c:v>
                </c:pt>
                <c:pt idx="206">
                  <c:v>2007</c:v>
                </c:pt>
                <c:pt idx="207">
                  <c:v>2007</c:v>
                </c:pt>
                <c:pt idx="208">
                  <c:v>2007</c:v>
                </c:pt>
                <c:pt idx="209">
                  <c:v>2007</c:v>
                </c:pt>
                <c:pt idx="210">
                  <c:v>2007</c:v>
                </c:pt>
                <c:pt idx="211">
                  <c:v>2007</c:v>
                </c:pt>
                <c:pt idx="212">
                  <c:v>2007</c:v>
                </c:pt>
                <c:pt idx="213">
                  <c:v>2007</c:v>
                </c:pt>
                <c:pt idx="214">
                  <c:v>2007</c:v>
                </c:pt>
                <c:pt idx="215">
                  <c:v>2007</c:v>
                </c:pt>
                <c:pt idx="216">
                  <c:v>2008</c:v>
                </c:pt>
                <c:pt idx="217">
                  <c:v>2008</c:v>
                </c:pt>
                <c:pt idx="218">
                  <c:v>2008</c:v>
                </c:pt>
                <c:pt idx="219">
                  <c:v>2008</c:v>
                </c:pt>
                <c:pt idx="220">
                  <c:v>2008</c:v>
                </c:pt>
                <c:pt idx="221">
                  <c:v>2008</c:v>
                </c:pt>
                <c:pt idx="222">
                  <c:v>2008</c:v>
                </c:pt>
                <c:pt idx="223">
                  <c:v>2008</c:v>
                </c:pt>
                <c:pt idx="224">
                  <c:v>2008</c:v>
                </c:pt>
                <c:pt idx="225">
                  <c:v>2008</c:v>
                </c:pt>
                <c:pt idx="226">
                  <c:v>2008</c:v>
                </c:pt>
                <c:pt idx="227">
                  <c:v>2008</c:v>
                </c:pt>
                <c:pt idx="228">
                  <c:v>2009</c:v>
                </c:pt>
                <c:pt idx="229">
                  <c:v>2009</c:v>
                </c:pt>
                <c:pt idx="230">
                  <c:v>2009</c:v>
                </c:pt>
                <c:pt idx="231">
                  <c:v>2009</c:v>
                </c:pt>
                <c:pt idx="232">
                  <c:v>2009</c:v>
                </c:pt>
                <c:pt idx="233">
                  <c:v>2009</c:v>
                </c:pt>
                <c:pt idx="234">
                  <c:v>2009</c:v>
                </c:pt>
                <c:pt idx="235">
                  <c:v>2009</c:v>
                </c:pt>
                <c:pt idx="236">
                  <c:v>2009</c:v>
                </c:pt>
                <c:pt idx="237">
                  <c:v>2009</c:v>
                </c:pt>
                <c:pt idx="238">
                  <c:v>2009</c:v>
                </c:pt>
                <c:pt idx="239">
                  <c:v>2009</c:v>
                </c:pt>
                <c:pt idx="240">
                  <c:v>2010</c:v>
                </c:pt>
                <c:pt idx="241">
                  <c:v>2010</c:v>
                </c:pt>
                <c:pt idx="242">
                  <c:v>2010</c:v>
                </c:pt>
                <c:pt idx="243">
                  <c:v>2010</c:v>
                </c:pt>
                <c:pt idx="244">
                  <c:v>2010</c:v>
                </c:pt>
                <c:pt idx="245">
                  <c:v>2010</c:v>
                </c:pt>
                <c:pt idx="246">
                  <c:v>2010</c:v>
                </c:pt>
                <c:pt idx="247">
                  <c:v>2010</c:v>
                </c:pt>
                <c:pt idx="248">
                  <c:v>2010</c:v>
                </c:pt>
                <c:pt idx="249">
                  <c:v>2010</c:v>
                </c:pt>
                <c:pt idx="250">
                  <c:v>2010</c:v>
                </c:pt>
                <c:pt idx="251">
                  <c:v>2010</c:v>
                </c:pt>
                <c:pt idx="252">
                  <c:v>2011</c:v>
                </c:pt>
                <c:pt idx="253">
                  <c:v>2011</c:v>
                </c:pt>
                <c:pt idx="254">
                  <c:v>2011</c:v>
                </c:pt>
                <c:pt idx="255">
                  <c:v>2011</c:v>
                </c:pt>
                <c:pt idx="256">
                  <c:v>2011</c:v>
                </c:pt>
                <c:pt idx="257">
                  <c:v>2011</c:v>
                </c:pt>
                <c:pt idx="258">
                  <c:v>2011</c:v>
                </c:pt>
                <c:pt idx="259">
                  <c:v>2011</c:v>
                </c:pt>
                <c:pt idx="260">
                  <c:v>2011</c:v>
                </c:pt>
                <c:pt idx="261">
                  <c:v>2011</c:v>
                </c:pt>
                <c:pt idx="262">
                  <c:v>2011</c:v>
                </c:pt>
                <c:pt idx="263">
                  <c:v>2011</c:v>
                </c:pt>
                <c:pt idx="264">
                  <c:v>2012</c:v>
                </c:pt>
                <c:pt idx="265">
                  <c:v>2012</c:v>
                </c:pt>
                <c:pt idx="266">
                  <c:v>2012</c:v>
                </c:pt>
                <c:pt idx="267">
                  <c:v>2012</c:v>
                </c:pt>
                <c:pt idx="268">
                  <c:v>2012</c:v>
                </c:pt>
                <c:pt idx="269">
                  <c:v>2012</c:v>
                </c:pt>
                <c:pt idx="270">
                  <c:v>2012</c:v>
                </c:pt>
                <c:pt idx="271">
                  <c:v>2012</c:v>
                </c:pt>
                <c:pt idx="272">
                  <c:v>2012</c:v>
                </c:pt>
                <c:pt idx="273">
                  <c:v>2012</c:v>
                </c:pt>
                <c:pt idx="274">
                  <c:v>2012</c:v>
                </c:pt>
                <c:pt idx="275">
                  <c:v>2012</c:v>
                </c:pt>
                <c:pt idx="276">
                  <c:v>2013</c:v>
                </c:pt>
                <c:pt idx="277">
                  <c:v>2013</c:v>
                </c:pt>
                <c:pt idx="278">
                  <c:v>2013</c:v>
                </c:pt>
                <c:pt idx="279">
                  <c:v>2013</c:v>
                </c:pt>
                <c:pt idx="280">
                  <c:v>2013</c:v>
                </c:pt>
                <c:pt idx="281">
                  <c:v>2013</c:v>
                </c:pt>
                <c:pt idx="282">
                  <c:v>2013</c:v>
                </c:pt>
                <c:pt idx="283">
                  <c:v>2013</c:v>
                </c:pt>
                <c:pt idx="284">
                  <c:v>2013</c:v>
                </c:pt>
                <c:pt idx="285">
                  <c:v>2013</c:v>
                </c:pt>
                <c:pt idx="286">
                  <c:v>2013</c:v>
                </c:pt>
                <c:pt idx="287">
                  <c:v>2013</c:v>
                </c:pt>
                <c:pt idx="288">
                  <c:v>2014</c:v>
                </c:pt>
                <c:pt idx="289">
                  <c:v>2014</c:v>
                </c:pt>
                <c:pt idx="290">
                  <c:v>2014</c:v>
                </c:pt>
                <c:pt idx="291">
                  <c:v>2014</c:v>
                </c:pt>
                <c:pt idx="292">
                  <c:v>2014</c:v>
                </c:pt>
                <c:pt idx="293">
                  <c:v>2014</c:v>
                </c:pt>
                <c:pt idx="294">
                  <c:v>2014</c:v>
                </c:pt>
                <c:pt idx="295">
                  <c:v>2014</c:v>
                </c:pt>
                <c:pt idx="296">
                  <c:v>2014</c:v>
                </c:pt>
                <c:pt idx="297">
                  <c:v>2014</c:v>
                </c:pt>
                <c:pt idx="298">
                  <c:v>2014</c:v>
                </c:pt>
                <c:pt idx="299">
                  <c:v>2014</c:v>
                </c:pt>
                <c:pt idx="300">
                  <c:v>2015</c:v>
                </c:pt>
                <c:pt idx="301">
                  <c:v>2015</c:v>
                </c:pt>
                <c:pt idx="302">
                  <c:v>2015</c:v>
                </c:pt>
                <c:pt idx="303">
                  <c:v>2015</c:v>
                </c:pt>
                <c:pt idx="304">
                  <c:v>2015</c:v>
                </c:pt>
                <c:pt idx="305">
                  <c:v>2015</c:v>
                </c:pt>
                <c:pt idx="306">
                  <c:v>2015</c:v>
                </c:pt>
                <c:pt idx="307">
                  <c:v>2015</c:v>
                </c:pt>
                <c:pt idx="308">
                  <c:v>2015</c:v>
                </c:pt>
                <c:pt idx="309">
                  <c:v>2015</c:v>
                </c:pt>
                <c:pt idx="310">
                  <c:v>2015</c:v>
                </c:pt>
                <c:pt idx="311">
                  <c:v>2015</c:v>
                </c:pt>
                <c:pt idx="312">
                  <c:v>2016</c:v>
                </c:pt>
                <c:pt idx="313">
                  <c:v>2016</c:v>
                </c:pt>
                <c:pt idx="314">
                  <c:v>2016</c:v>
                </c:pt>
                <c:pt idx="315">
                  <c:v>2016</c:v>
                </c:pt>
                <c:pt idx="316">
                  <c:v>2016</c:v>
                </c:pt>
                <c:pt idx="317">
                  <c:v>2016</c:v>
                </c:pt>
                <c:pt idx="318">
                  <c:v>2016</c:v>
                </c:pt>
                <c:pt idx="319">
                  <c:v>2016</c:v>
                </c:pt>
                <c:pt idx="320">
                  <c:v>2016</c:v>
                </c:pt>
                <c:pt idx="321">
                  <c:v>2016</c:v>
                </c:pt>
                <c:pt idx="322">
                  <c:v>2016</c:v>
                </c:pt>
                <c:pt idx="323">
                  <c:v>2016</c:v>
                </c:pt>
                <c:pt idx="324">
                  <c:v>2017</c:v>
                </c:pt>
                <c:pt idx="325">
                  <c:v>2017</c:v>
                </c:pt>
                <c:pt idx="326">
                  <c:v>2017</c:v>
                </c:pt>
                <c:pt idx="327">
                  <c:v>2017</c:v>
                </c:pt>
                <c:pt idx="328">
                  <c:v>2017</c:v>
                </c:pt>
                <c:pt idx="329">
                  <c:v>2017</c:v>
                </c:pt>
                <c:pt idx="330">
                  <c:v>2017</c:v>
                </c:pt>
                <c:pt idx="331">
                  <c:v>2017</c:v>
                </c:pt>
                <c:pt idx="332">
                  <c:v>2017</c:v>
                </c:pt>
                <c:pt idx="333">
                  <c:v>2017</c:v>
                </c:pt>
                <c:pt idx="334">
                  <c:v>2017</c:v>
                </c:pt>
                <c:pt idx="335">
                  <c:v>2017</c:v>
                </c:pt>
                <c:pt idx="336">
                  <c:v>2018</c:v>
                </c:pt>
                <c:pt idx="337">
                  <c:v>2018</c:v>
                </c:pt>
                <c:pt idx="338">
                  <c:v>2018</c:v>
                </c:pt>
                <c:pt idx="339">
                  <c:v>2018</c:v>
                </c:pt>
                <c:pt idx="340">
                  <c:v>2018</c:v>
                </c:pt>
                <c:pt idx="341">
                  <c:v>2018</c:v>
                </c:pt>
                <c:pt idx="342">
                  <c:v>2018</c:v>
                </c:pt>
                <c:pt idx="343">
                  <c:v>2018</c:v>
                </c:pt>
                <c:pt idx="344">
                  <c:v>2018</c:v>
                </c:pt>
                <c:pt idx="345">
                  <c:v>2018</c:v>
                </c:pt>
                <c:pt idx="346">
                  <c:v>2018</c:v>
                </c:pt>
                <c:pt idx="347">
                  <c:v>2018</c:v>
                </c:pt>
                <c:pt idx="348">
                  <c:v>2019</c:v>
                </c:pt>
                <c:pt idx="349">
                  <c:v>2019</c:v>
                </c:pt>
                <c:pt idx="350">
                  <c:v>2019</c:v>
                </c:pt>
                <c:pt idx="351">
                  <c:v>2019</c:v>
                </c:pt>
                <c:pt idx="352">
                  <c:v>2019</c:v>
                </c:pt>
                <c:pt idx="353">
                  <c:v>2019</c:v>
                </c:pt>
                <c:pt idx="354">
                  <c:v>2019</c:v>
                </c:pt>
                <c:pt idx="355">
                  <c:v>2019</c:v>
                </c:pt>
                <c:pt idx="356">
                  <c:v>2019</c:v>
                </c:pt>
                <c:pt idx="357">
                  <c:v>2019</c:v>
                </c:pt>
                <c:pt idx="358">
                  <c:v>2019</c:v>
                </c:pt>
                <c:pt idx="359">
                  <c:v>2019</c:v>
                </c:pt>
                <c:pt idx="360">
                  <c:v>2020</c:v>
                </c:pt>
                <c:pt idx="361">
                  <c:v>2020</c:v>
                </c:pt>
                <c:pt idx="362">
                  <c:v>2020</c:v>
                </c:pt>
                <c:pt idx="363">
                  <c:v>2020</c:v>
                </c:pt>
                <c:pt idx="364">
                  <c:v>2020</c:v>
                </c:pt>
                <c:pt idx="365">
                  <c:v>2020</c:v>
                </c:pt>
                <c:pt idx="366">
                  <c:v>2020</c:v>
                </c:pt>
                <c:pt idx="367">
                  <c:v>2020</c:v>
                </c:pt>
                <c:pt idx="368">
                  <c:v>2020</c:v>
                </c:pt>
                <c:pt idx="369">
                  <c:v>2020</c:v>
                </c:pt>
                <c:pt idx="370">
                  <c:v>2020</c:v>
                </c:pt>
                <c:pt idx="371">
                  <c:v>2020</c:v>
                </c:pt>
              </c:numCache>
            </c:numRef>
          </c:cat>
          <c:val>
            <c:numRef>
              <c:f>Sheet1!$C$2:$C$373</c:f>
              <c:numCache>
                <c:formatCode>General</c:formatCode>
                <c:ptCount val="372"/>
                <c:pt idx="214">
                  <c:v>146584</c:v>
                </c:pt>
                <c:pt idx="215">
                  <c:v>146695.69700799999</c:v>
                </c:pt>
                <c:pt idx="216">
                  <c:v>146807.47912912007</c:v>
                </c:pt>
                <c:pt idx="217">
                  <c:v>146919.34642821644</c:v>
                </c:pt>
                <c:pt idx="218">
                  <c:v>147031.29897019474</c:v>
                </c:pt>
                <c:pt idx="219">
                  <c:v>147143.33682001001</c:v>
                </c:pt>
                <c:pt idx="220">
                  <c:v>147255.46004266685</c:v>
                </c:pt>
                <c:pt idx="221">
                  <c:v>147367.66870321936</c:v>
                </c:pt>
                <c:pt idx="222">
                  <c:v>147479.96286677118</c:v>
                </c:pt>
                <c:pt idx="223">
                  <c:v>147592.34259847569</c:v>
                </c:pt>
                <c:pt idx="224">
                  <c:v>147704.80796353571</c:v>
                </c:pt>
                <c:pt idx="225">
                  <c:v>147817.3590272039</c:v>
                </c:pt>
                <c:pt idx="226">
                  <c:v>147929.99585478267</c:v>
                </c:pt>
                <c:pt idx="227">
                  <c:v>148042.71851162397</c:v>
                </c:pt>
                <c:pt idx="228">
                  <c:v>148155.52706312979</c:v>
                </c:pt>
                <c:pt idx="229">
                  <c:v>148268.42157475188</c:v>
                </c:pt>
                <c:pt idx="230">
                  <c:v>148381.40211199183</c:v>
                </c:pt>
                <c:pt idx="231">
                  <c:v>148494.46874040118</c:v>
                </c:pt>
                <c:pt idx="232">
                  <c:v>148607.62152558131</c:v>
                </c:pt>
                <c:pt idx="233">
                  <c:v>148720.86053318379</c:v>
                </c:pt>
                <c:pt idx="234">
                  <c:v>148834.18582891012</c:v>
                </c:pt>
                <c:pt idx="235">
                  <c:v>148947.59747851171</c:v>
                </c:pt>
                <c:pt idx="236">
                  <c:v>149061.09554779032</c:v>
                </c:pt>
                <c:pt idx="237">
                  <c:v>149174.68010259772</c:v>
                </c:pt>
                <c:pt idx="238">
                  <c:v>149288.3512088359</c:v>
                </c:pt>
                <c:pt idx="239">
                  <c:v>149402.10893245705</c:v>
                </c:pt>
                <c:pt idx="240">
                  <c:v>149515.95333946354</c:v>
                </c:pt>
                <c:pt idx="241">
                  <c:v>149629.88449590813</c:v>
                </c:pt>
                <c:pt idx="242">
                  <c:v>149743.90246789402</c:v>
                </c:pt>
                <c:pt idx="243">
                  <c:v>149858.00732157461</c:v>
                </c:pt>
                <c:pt idx="244">
                  <c:v>149972.19912315361</c:v>
                </c:pt>
                <c:pt idx="245">
                  <c:v>150086.47793888551</c:v>
                </c:pt>
                <c:pt idx="246">
                  <c:v>150200.84383507483</c:v>
                </c:pt>
                <c:pt idx="247">
                  <c:v>150315.29687807721</c:v>
                </c:pt>
                <c:pt idx="248">
                  <c:v>150429.83713429826</c:v>
                </c:pt>
                <c:pt idx="249">
                  <c:v>150544.46467019452</c:v>
                </c:pt>
                <c:pt idx="250">
                  <c:v>150659.17955227321</c:v>
                </c:pt>
                <c:pt idx="251">
                  <c:v>150773.98184709204</c:v>
                </c:pt>
                <c:pt idx="252">
                  <c:v>150888.87162125955</c:v>
                </c:pt>
                <c:pt idx="253">
                  <c:v>151003.84894143496</c:v>
                </c:pt>
                <c:pt idx="254">
                  <c:v>151118.91387432831</c:v>
                </c:pt>
                <c:pt idx="255">
                  <c:v>151234.06648670047</c:v>
                </c:pt>
                <c:pt idx="256">
                  <c:v>151349.30684536338</c:v>
                </c:pt>
                <c:pt idx="257">
                  <c:v>151464.63501717948</c:v>
                </c:pt>
                <c:pt idx="258">
                  <c:v>151580.05106906258</c:v>
                </c:pt>
                <c:pt idx="259">
                  <c:v>151695.5550679772</c:v>
                </c:pt>
                <c:pt idx="260">
                  <c:v>151811.147080939</c:v>
                </c:pt>
                <c:pt idx="261">
                  <c:v>151926.82717501465</c:v>
                </c:pt>
                <c:pt idx="262">
                  <c:v>152042.59541732195</c:v>
                </c:pt>
                <c:pt idx="263">
                  <c:v>152158.45187502998</c:v>
                </c:pt>
                <c:pt idx="264">
                  <c:v>152274.39661535871</c:v>
                </c:pt>
                <c:pt idx="265">
                  <c:v>152390.42970557962</c:v>
                </c:pt>
                <c:pt idx="266">
                  <c:v>152506.55121301525</c:v>
                </c:pt>
                <c:pt idx="267">
                  <c:v>152622.76120503957</c:v>
                </c:pt>
                <c:pt idx="268">
                  <c:v>152739.0597490778</c:v>
                </c:pt>
                <c:pt idx="269">
                  <c:v>152855.4469126066</c:v>
                </c:pt>
                <c:pt idx="270">
                  <c:v>152971.92276315397</c:v>
                </c:pt>
                <c:pt idx="271">
                  <c:v>153088.48736829948</c:v>
                </c:pt>
                <c:pt idx="272">
                  <c:v>153205.14079567415</c:v>
                </c:pt>
                <c:pt idx="273">
                  <c:v>153321.88311296041</c:v>
                </c:pt>
                <c:pt idx="274">
                  <c:v>153438.71438789251</c:v>
                </c:pt>
                <c:pt idx="275">
                  <c:v>153555.63468825608</c:v>
                </c:pt>
                <c:pt idx="276">
                  <c:v>153672.64408188855</c:v>
                </c:pt>
                <c:pt idx="277">
                  <c:v>153789.74263667894</c:v>
                </c:pt>
                <c:pt idx="278">
                  <c:v>153906.93042056807</c:v>
                </c:pt>
                <c:pt idx="279">
                  <c:v>154024.20750154855</c:v>
                </c:pt>
                <c:pt idx="280">
                  <c:v>154141.57394766473</c:v>
                </c:pt>
                <c:pt idx="281">
                  <c:v>154259.0298270128</c:v>
                </c:pt>
                <c:pt idx="282">
                  <c:v>154376.57520774097</c:v>
                </c:pt>
                <c:pt idx="283">
                  <c:v>154494.21015804927</c:v>
                </c:pt>
                <c:pt idx="284">
                  <c:v>154611.93474618965</c:v>
                </c:pt>
                <c:pt idx="285">
                  <c:v>154729.74904046627</c:v>
                </c:pt>
                <c:pt idx="286">
                  <c:v>154847.65310923508</c:v>
                </c:pt>
                <c:pt idx="287">
                  <c:v>154965.64702090432</c:v>
                </c:pt>
                <c:pt idx="288">
                  <c:v>155083.73084393423</c:v>
                </c:pt>
                <c:pt idx="289">
                  <c:v>155201.90464683727</c:v>
                </c:pt>
                <c:pt idx="290">
                  <c:v>155320.16849817813</c:v>
                </c:pt>
                <c:pt idx="291">
                  <c:v>155438.52246657372</c:v>
                </c:pt>
                <c:pt idx="292">
                  <c:v>155556.96662069325</c:v>
                </c:pt>
                <c:pt idx="293">
                  <c:v>155675.50102925824</c:v>
                </c:pt>
                <c:pt idx="294">
                  <c:v>155794.12576104252</c:v>
                </c:pt>
                <c:pt idx="295">
                  <c:v>155912.84088487245</c:v>
                </c:pt>
                <c:pt idx="296">
                  <c:v>156031.64646962669</c:v>
                </c:pt>
                <c:pt idx="297">
                  <c:v>156150.54258423654</c:v>
                </c:pt>
                <c:pt idx="298">
                  <c:v>156269.52929768572</c:v>
                </c:pt>
                <c:pt idx="299">
                  <c:v>156388.60667901058</c:v>
                </c:pt>
                <c:pt idx="300">
                  <c:v>156507.77479729991</c:v>
                </c:pt>
                <c:pt idx="301">
                  <c:v>156627.03372169551</c:v>
                </c:pt>
                <c:pt idx="302">
                  <c:v>156746.38352139137</c:v>
                </c:pt>
                <c:pt idx="303">
                  <c:v>156865.82426563467</c:v>
                </c:pt>
                <c:pt idx="304">
                  <c:v>156985.35602372506</c:v>
                </c:pt>
                <c:pt idx="305">
                  <c:v>157104.97886501517</c:v>
                </c:pt>
                <c:pt idx="306">
                  <c:v>157224.69285891033</c:v>
                </c:pt>
                <c:pt idx="307">
                  <c:v>157344.49807486881</c:v>
                </c:pt>
                <c:pt idx="308">
                  <c:v>157464.39458240176</c:v>
                </c:pt>
                <c:pt idx="309">
                  <c:v>157584.38245107356</c:v>
                </c:pt>
                <c:pt idx="310">
                  <c:v>157704.46175050127</c:v>
                </c:pt>
                <c:pt idx="311">
                  <c:v>157824.63255035516</c:v>
                </c:pt>
                <c:pt idx="312">
                  <c:v>157944.89492035852</c:v>
                </c:pt>
                <c:pt idx="313">
                  <c:v>158065.24893028784</c:v>
                </c:pt>
                <c:pt idx="314">
                  <c:v>158185.69464997272</c:v>
                </c:pt>
                <c:pt idx="315">
                  <c:v>158306.232149296</c:v>
                </c:pt>
                <c:pt idx="316">
                  <c:v>158426.86149819364</c:v>
                </c:pt>
                <c:pt idx="317">
                  <c:v>158547.58276665528</c:v>
                </c:pt>
                <c:pt idx="318">
                  <c:v>158668.39602472348</c:v>
                </c:pt>
                <c:pt idx="319">
                  <c:v>158789.30134249429</c:v>
                </c:pt>
                <c:pt idx="320">
                  <c:v>158910.29879011732</c:v>
                </c:pt>
                <c:pt idx="321">
                  <c:v>159031.38843779528</c:v>
                </c:pt>
                <c:pt idx="322">
                  <c:v>159152.57035578496</c:v>
                </c:pt>
                <c:pt idx="323">
                  <c:v>159273.84461439599</c:v>
                </c:pt>
                <c:pt idx="324">
                  <c:v>159395.21128399219</c:v>
                </c:pt>
                <c:pt idx="325">
                  <c:v>159516.67043499058</c:v>
                </c:pt>
                <c:pt idx="326">
                  <c:v>159638.22213786206</c:v>
                </c:pt>
                <c:pt idx="327">
                  <c:v>159759.86646313101</c:v>
                </c:pt>
                <c:pt idx="328">
                  <c:v>159881.60348137596</c:v>
                </c:pt>
                <c:pt idx="329">
                  <c:v>160003.43326322874</c:v>
                </c:pt>
                <c:pt idx="330">
                  <c:v>160125.35587937533</c:v>
                </c:pt>
                <c:pt idx="331">
                  <c:v>160247.37140055536</c:v>
                </c:pt>
                <c:pt idx="332">
                  <c:v>160369.47989756265</c:v>
                </c:pt>
                <c:pt idx="333">
                  <c:v>160491.68144124452</c:v>
                </c:pt>
                <c:pt idx="334">
                  <c:v>160613.97610250278</c:v>
                </c:pt>
                <c:pt idx="335">
                  <c:v>160736.36395229286</c:v>
                </c:pt>
                <c:pt idx="336">
                  <c:v>160858.84506162448</c:v>
                </c:pt>
                <c:pt idx="337">
                  <c:v>160981.41950156147</c:v>
                </c:pt>
                <c:pt idx="338">
                  <c:v>161104.08734322168</c:v>
                </c:pt>
                <c:pt idx="339">
                  <c:v>161226.84865777718</c:v>
                </c:pt>
                <c:pt idx="340">
                  <c:v>161349.70351645438</c:v>
                </c:pt>
                <c:pt idx="341">
                  <c:v>161472.65199053392</c:v>
                </c:pt>
                <c:pt idx="342">
                  <c:v>161595.6941513507</c:v>
                </c:pt>
                <c:pt idx="343">
                  <c:v>161718.830070294</c:v>
                </c:pt>
                <c:pt idx="344">
                  <c:v>161842.05981880758</c:v>
                </c:pt>
                <c:pt idx="345">
                  <c:v>161965.38346838945</c:v>
                </c:pt>
                <c:pt idx="346">
                  <c:v>162088.80109059237</c:v>
                </c:pt>
                <c:pt idx="347">
                  <c:v>162212.31275702344</c:v>
                </c:pt>
                <c:pt idx="348">
                  <c:v>162335.91853934425</c:v>
                </c:pt>
                <c:pt idx="349">
                  <c:v>162459.61850927124</c:v>
                </c:pt>
                <c:pt idx="350">
                  <c:v>162583.41273857531</c:v>
                </c:pt>
                <c:pt idx="351">
                  <c:v>162707.30129908206</c:v>
                </c:pt>
                <c:pt idx="352">
                  <c:v>162831.28426267192</c:v>
                </c:pt>
                <c:pt idx="353">
                  <c:v>162955.36170128008</c:v>
                </c:pt>
                <c:pt idx="354">
                  <c:v>163079.53368689641</c:v>
                </c:pt>
                <c:pt idx="355">
                  <c:v>163203.80029156583</c:v>
                </c:pt>
                <c:pt idx="356">
                  <c:v>163328.16158738799</c:v>
                </c:pt>
                <c:pt idx="357">
                  <c:v>163452.61764651764</c:v>
                </c:pt>
                <c:pt idx="358">
                  <c:v>163577.16854116425</c:v>
                </c:pt>
                <c:pt idx="359">
                  <c:v>163701.81434359259</c:v>
                </c:pt>
                <c:pt idx="360">
                  <c:v>163826.5551261224</c:v>
                </c:pt>
                <c:pt idx="361">
                  <c:v>163951.39096112849</c:v>
                </c:pt>
                <c:pt idx="362">
                  <c:v>164076.32192104083</c:v>
                </c:pt>
                <c:pt idx="363">
                  <c:v>164201.34807834469</c:v>
                </c:pt>
                <c:pt idx="364">
                  <c:v>164326.46950558035</c:v>
                </c:pt>
                <c:pt idx="365">
                  <c:v>164451.68627534361</c:v>
                </c:pt>
                <c:pt idx="366">
                  <c:v>164576.99846028542</c:v>
                </c:pt>
                <c:pt idx="367">
                  <c:v>164702.40613311215</c:v>
                </c:pt>
                <c:pt idx="368">
                  <c:v>164827.90936658558</c:v>
                </c:pt>
                <c:pt idx="369">
                  <c:v>164953.50823352291</c:v>
                </c:pt>
                <c:pt idx="370">
                  <c:v>165079.20280679685</c:v>
                </c:pt>
                <c:pt idx="371">
                  <c:v>165204.99315933566</c:v>
                </c:pt>
              </c:numCache>
            </c:numRef>
          </c:val>
        </c:ser>
        <c:marker val="1"/>
        <c:axId val="63031552"/>
        <c:axId val="63033344"/>
      </c:lineChart>
      <c:catAx>
        <c:axId val="63031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033344"/>
        <c:crosses val="autoZero"/>
        <c:auto val="1"/>
        <c:lblAlgn val="ctr"/>
        <c:lblOffset val="100"/>
      </c:catAx>
      <c:valAx>
        <c:axId val="63033344"/>
        <c:scaling>
          <c:orientation val="minMax"/>
          <c:min val="115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30315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US</c:v>
          </c:tx>
          <c:cat>
            <c:strRef>
              <c:f>'March 09'!$A$23:$A$37</c:f>
              <c:strCache>
                <c:ptCount val="15"/>
                <c:pt idx="0">
                  <c:v>Total Nonfarm</c:v>
                </c:pt>
                <c:pt idx="1">
                  <c:v>Total Private</c:v>
                </c:pt>
                <c:pt idx="2">
                  <c:v>Mining and Logging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     Wholesale Trade</c:v>
                </c:pt>
                <c:pt idx="6">
                  <c:v>     Retail Trade</c:v>
                </c:pt>
                <c:pt idx="7">
                  <c:v>     Trans. and Utilities</c:v>
                </c:pt>
                <c:pt idx="8">
                  <c:v>Information</c:v>
                </c:pt>
                <c:pt idx="9">
                  <c:v>Financial Activities</c:v>
                </c:pt>
                <c:pt idx="10">
                  <c:v>Prof./Business Services</c:v>
                </c:pt>
                <c:pt idx="11">
                  <c:v>Health Care/Education</c:v>
                </c:pt>
                <c:pt idx="12">
                  <c:v>Leisure and Hospitality</c:v>
                </c:pt>
                <c:pt idx="13">
                  <c:v>Other Services</c:v>
                </c:pt>
                <c:pt idx="14">
                  <c:v>Government</c:v>
                </c:pt>
              </c:strCache>
            </c:strRef>
          </c:cat>
          <c:val>
            <c:numRef>
              <c:f>'March 09'!$E$23:$E$37</c:f>
              <c:numCache>
                <c:formatCode>0.0</c:formatCode>
                <c:ptCount val="15"/>
                <c:pt idx="0">
                  <c:v>-5.2997078672862026</c:v>
                </c:pt>
                <c:pt idx="1">
                  <c:v>-6.4884835689687907</c:v>
                </c:pt>
                <c:pt idx="2">
                  <c:v>-6.3599458728010765</c:v>
                </c:pt>
                <c:pt idx="3">
                  <c:v>-19.516753437458291</c:v>
                </c:pt>
                <c:pt idx="4">
                  <c:v>-14.16290252076352</c:v>
                </c:pt>
                <c:pt idx="5">
                  <c:v>-7.0360248447204965</c:v>
                </c:pt>
                <c:pt idx="6">
                  <c:v>-6.5564292321924142</c:v>
                </c:pt>
                <c:pt idx="7">
                  <c:v>-6.2874603361147017</c:v>
                </c:pt>
                <c:pt idx="8">
                  <c:v>-7.476017201455508</c:v>
                </c:pt>
                <c:pt idx="9">
                  <c:v>-5.8952230460678274</c:v>
                </c:pt>
                <c:pt idx="10">
                  <c:v>-8.852695141543423</c:v>
                </c:pt>
                <c:pt idx="11">
                  <c:v>3.2652621369685821</c:v>
                </c:pt>
                <c:pt idx="12">
                  <c:v>-3.1769486516438792</c:v>
                </c:pt>
                <c:pt idx="13">
                  <c:v>-2.6659412404787814</c:v>
                </c:pt>
                <c:pt idx="14">
                  <c:v>0.84014836662644765</c:v>
                </c:pt>
              </c:numCache>
            </c:numRef>
          </c:val>
        </c:ser>
        <c:ser>
          <c:idx val="1"/>
          <c:order val="1"/>
          <c:tx>
            <c:v>MO</c:v>
          </c:tx>
          <c:cat>
            <c:strRef>
              <c:f>'March 09'!$A$23:$A$37</c:f>
              <c:strCache>
                <c:ptCount val="15"/>
                <c:pt idx="0">
                  <c:v>Total Nonfarm</c:v>
                </c:pt>
                <c:pt idx="1">
                  <c:v>Total Private</c:v>
                </c:pt>
                <c:pt idx="2">
                  <c:v>Mining and Logging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     Wholesale Trade</c:v>
                </c:pt>
                <c:pt idx="6">
                  <c:v>     Retail Trade</c:v>
                </c:pt>
                <c:pt idx="7">
                  <c:v>     Trans. and Utilities</c:v>
                </c:pt>
                <c:pt idx="8">
                  <c:v>Information</c:v>
                </c:pt>
                <c:pt idx="9">
                  <c:v>Financial Activities</c:v>
                </c:pt>
                <c:pt idx="10">
                  <c:v>Prof./Business Services</c:v>
                </c:pt>
                <c:pt idx="11">
                  <c:v>Health Care/Education</c:v>
                </c:pt>
                <c:pt idx="12">
                  <c:v>Leisure and Hospitality</c:v>
                </c:pt>
                <c:pt idx="13">
                  <c:v>Other Services</c:v>
                </c:pt>
                <c:pt idx="14">
                  <c:v>Government</c:v>
                </c:pt>
              </c:strCache>
            </c:strRef>
          </c:cat>
          <c:val>
            <c:numRef>
              <c:f>'March 09'!$H$23:$H$37</c:f>
              <c:numCache>
                <c:formatCode>0.0</c:formatCode>
                <c:ptCount val="15"/>
                <c:pt idx="0">
                  <c:v>-4.1498373664081205</c:v>
                </c:pt>
                <c:pt idx="1">
                  <c:v>-5.4062088588779886</c:v>
                </c:pt>
                <c:pt idx="2">
                  <c:v>-24.561403508771871</c:v>
                </c:pt>
                <c:pt idx="3">
                  <c:v>-18.75</c:v>
                </c:pt>
                <c:pt idx="4">
                  <c:v>-14.709851551956815</c:v>
                </c:pt>
                <c:pt idx="5">
                  <c:v>-5.9808612440191471</c:v>
                </c:pt>
                <c:pt idx="6">
                  <c:v>-4.5267489711934159</c:v>
                </c:pt>
                <c:pt idx="7">
                  <c:v>-6.9223573433115062</c:v>
                </c:pt>
                <c:pt idx="8">
                  <c:v>-1.2461059190031161</c:v>
                </c:pt>
                <c:pt idx="9">
                  <c:v>-1.7469879518072324</c:v>
                </c:pt>
                <c:pt idx="10">
                  <c:v>-7.8028747433264778</c:v>
                </c:pt>
                <c:pt idx="11">
                  <c:v>2.9358743239763068</c:v>
                </c:pt>
                <c:pt idx="12">
                  <c:v>-2.8419182948490227</c:v>
                </c:pt>
                <c:pt idx="13">
                  <c:v>-1.41548709408826</c:v>
                </c:pt>
                <c:pt idx="14">
                  <c:v>2.5282167042889392</c:v>
                </c:pt>
              </c:numCache>
            </c:numRef>
          </c:val>
        </c:ser>
        <c:gapWidth val="75"/>
        <c:overlap val="-25"/>
        <c:axId val="62035072"/>
        <c:axId val="62036608"/>
      </c:barChart>
      <c:catAx>
        <c:axId val="62035072"/>
        <c:scaling>
          <c:orientation val="minMax"/>
        </c:scaling>
        <c:axPos val="b"/>
        <c:numFmt formatCode="General" sourceLinked="1"/>
        <c:majorTickMark val="none"/>
        <c:tickLblPos val="high"/>
        <c:txPr>
          <a:bodyPr rot="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036608"/>
        <c:crosses val="autoZero"/>
        <c:lblAlgn val="ctr"/>
        <c:lblOffset val="100"/>
      </c:catAx>
      <c:valAx>
        <c:axId val="62036608"/>
        <c:scaling>
          <c:orientation val="minMax"/>
          <c:max val="5"/>
          <c:min val="-25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03507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380752658807823"/>
          <c:y val="0.93764941518232703"/>
          <c:w val="0.27703032785641685"/>
          <c:h val="4.6816604235150425E-2"/>
        </c:manualLayout>
      </c:layout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v>US</c:v>
          </c:tx>
          <c:cat>
            <c:strRef>
              <c:f>'March 09'!$A$3:$A$17</c:f>
              <c:strCache>
                <c:ptCount val="15"/>
                <c:pt idx="0">
                  <c:v>Total Nonfarm</c:v>
                </c:pt>
                <c:pt idx="1">
                  <c:v>Total Private</c:v>
                </c:pt>
                <c:pt idx="2">
                  <c:v>Mining and Logging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     Wholesale Trade</c:v>
                </c:pt>
                <c:pt idx="6">
                  <c:v>     Retail Trade</c:v>
                </c:pt>
                <c:pt idx="7">
                  <c:v>     Trans. and Utilities </c:v>
                </c:pt>
                <c:pt idx="8">
                  <c:v>Information</c:v>
                </c:pt>
                <c:pt idx="9">
                  <c:v>Financial Activities</c:v>
                </c:pt>
                <c:pt idx="10">
                  <c:v>Prof./Business Services</c:v>
                </c:pt>
                <c:pt idx="11">
                  <c:v>Health Care /Education </c:v>
                </c:pt>
                <c:pt idx="12">
                  <c:v>Leisure and Hospitality</c:v>
                </c:pt>
                <c:pt idx="13">
                  <c:v>Other Serivces</c:v>
                </c:pt>
                <c:pt idx="14">
                  <c:v>Government</c:v>
                </c:pt>
              </c:strCache>
            </c:strRef>
          </c:cat>
          <c:val>
            <c:numRef>
              <c:f>'March 09'!$E$3:$E$17</c:f>
              <c:numCache>
                <c:formatCode>0.0</c:formatCode>
                <c:ptCount val="15"/>
                <c:pt idx="0">
                  <c:v>-0.13625229638701791</c:v>
                </c:pt>
                <c:pt idx="1">
                  <c:v>0.13601665510062474</c:v>
                </c:pt>
                <c:pt idx="2">
                  <c:v>9.104046242774567</c:v>
                </c:pt>
                <c:pt idx="3">
                  <c:v>-6.7009454304196394</c:v>
                </c:pt>
                <c:pt idx="4">
                  <c:v>-0.95909013749787986</c:v>
                </c:pt>
                <c:pt idx="5">
                  <c:v>-0.21914586562617272</c:v>
                </c:pt>
                <c:pt idx="6">
                  <c:v>-0.39530311155110082</c:v>
                </c:pt>
                <c:pt idx="7">
                  <c:v>-0.63330825181839578</c:v>
                </c:pt>
                <c:pt idx="8">
                  <c:v>-2.9317125491598137</c:v>
                </c:pt>
                <c:pt idx="9">
                  <c:v>-2.1570653577886847</c:v>
                </c:pt>
                <c:pt idx="10">
                  <c:v>3.1726736765331527</c:v>
                </c:pt>
                <c:pt idx="11">
                  <c:v>2.6558831202713278</c:v>
                </c:pt>
                <c:pt idx="12">
                  <c:v>0.4883632201449834</c:v>
                </c:pt>
                <c:pt idx="13">
                  <c:v>0.65213340786286567</c:v>
                </c:pt>
                <c:pt idx="14">
                  <c:v>-1.4402836250830933</c:v>
                </c:pt>
              </c:numCache>
            </c:numRef>
          </c:val>
        </c:ser>
        <c:ser>
          <c:idx val="1"/>
          <c:order val="1"/>
          <c:tx>
            <c:v>MO</c:v>
          </c:tx>
          <c:cat>
            <c:strRef>
              <c:f>'March 09'!$A$3:$A$17</c:f>
              <c:strCache>
                <c:ptCount val="15"/>
                <c:pt idx="0">
                  <c:v>Total Nonfarm</c:v>
                </c:pt>
                <c:pt idx="1">
                  <c:v>Total Private</c:v>
                </c:pt>
                <c:pt idx="2">
                  <c:v>Mining and Logging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     Wholesale Trade</c:v>
                </c:pt>
                <c:pt idx="6">
                  <c:v>     Retail Trade</c:v>
                </c:pt>
                <c:pt idx="7">
                  <c:v>     Trans. and Utilities </c:v>
                </c:pt>
                <c:pt idx="8">
                  <c:v>Information</c:v>
                </c:pt>
                <c:pt idx="9">
                  <c:v>Financial Activities</c:v>
                </c:pt>
                <c:pt idx="10">
                  <c:v>Prof./Business Services</c:v>
                </c:pt>
                <c:pt idx="11">
                  <c:v>Health Care /Education </c:v>
                </c:pt>
                <c:pt idx="12">
                  <c:v>Leisure and Hospitality</c:v>
                </c:pt>
                <c:pt idx="13">
                  <c:v>Other Serivces</c:v>
                </c:pt>
                <c:pt idx="14">
                  <c:v>Government</c:v>
                </c:pt>
              </c:strCache>
            </c:strRef>
          </c:cat>
          <c:val>
            <c:numRef>
              <c:f>'March 09'!$I$3:$I$17</c:f>
              <c:numCache>
                <c:formatCode>0.0</c:formatCode>
                <c:ptCount val="15"/>
                <c:pt idx="0">
                  <c:v>-0.98448687350835651</c:v>
                </c:pt>
                <c:pt idx="1">
                  <c:v>-1.3917572057107161</c:v>
                </c:pt>
                <c:pt idx="2">
                  <c:v>-6.9767441860465134</c:v>
                </c:pt>
                <c:pt idx="3">
                  <c:v>-12.426035502958582</c:v>
                </c:pt>
                <c:pt idx="4">
                  <c:v>-2.0174050632911467</c:v>
                </c:pt>
                <c:pt idx="5">
                  <c:v>-2.0356234096692116</c:v>
                </c:pt>
                <c:pt idx="6">
                  <c:v>-1.1604774535809037</c:v>
                </c:pt>
                <c:pt idx="7">
                  <c:v>-3.8190954773869317</c:v>
                </c:pt>
                <c:pt idx="8">
                  <c:v>-2.2082018927444818</c:v>
                </c:pt>
                <c:pt idx="9">
                  <c:v>-3.5561005518086959</c:v>
                </c:pt>
                <c:pt idx="10">
                  <c:v>-1.0499522748966001</c:v>
                </c:pt>
                <c:pt idx="11">
                  <c:v>1.8513885414060653</c:v>
                </c:pt>
                <c:pt idx="12">
                  <c:v>1.3893967093235873</c:v>
                </c:pt>
                <c:pt idx="13">
                  <c:v>1.3513513513513464</c:v>
                </c:pt>
                <c:pt idx="14">
                  <c:v>1.0127697049757867</c:v>
                </c:pt>
              </c:numCache>
            </c:numRef>
          </c:val>
        </c:ser>
        <c:axId val="63078400"/>
        <c:axId val="63079936"/>
      </c:barChart>
      <c:catAx>
        <c:axId val="63078400"/>
        <c:scaling>
          <c:orientation val="minMax"/>
        </c:scaling>
        <c:axPos val="b"/>
        <c:tickLblPos val="high"/>
        <c:txPr>
          <a:bodyPr rot="5400000" anchor="b" anchorCtr="1"/>
          <a:lstStyle/>
          <a:p>
            <a:pPr>
              <a:defRPr/>
            </a:pPr>
            <a:endParaRPr lang="en-US"/>
          </a:p>
        </c:txPr>
        <c:crossAx val="63079936"/>
        <c:crosses val="autoZero"/>
        <c:auto val="1"/>
        <c:lblAlgn val="ctr"/>
        <c:lblOffset val="100"/>
      </c:catAx>
      <c:valAx>
        <c:axId val="63079936"/>
        <c:scaling>
          <c:orientation val="minMax"/>
          <c:max val="10"/>
        </c:scaling>
        <c:axPos val="l"/>
        <c:majorGridlines/>
        <c:numFmt formatCode="0.0" sourceLinked="1"/>
        <c:tickLblPos val="nextTo"/>
        <c:crossAx val="6307840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en-US"/>
          </a:p>
        </c:txPr>
      </c:legendEntry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v>1982</c:v>
          </c:tx>
          <c:spPr>
            <a:ln w="38100"/>
          </c:spPr>
          <c:marker>
            <c:symbol val="none"/>
          </c:marker>
          <c:val>
            <c:numRef>
              <c:f>Sheet4!$C$85:$C$100</c:f>
              <c:numCache>
                <c:formatCode>General</c:formatCode>
                <c:ptCount val="16"/>
                <c:pt idx="0">
                  <c:v>100</c:v>
                </c:pt>
                <c:pt idx="1">
                  <c:v>99.903972513500534</c:v>
                </c:pt>
                <c:pt idx="2">
                  <c:v>99.871935301838988</c:v>
                </c:pt>
                <c:pt idx="3">
                  <c:v>99.922313743508298</c:v>
                </c:pt>
                <c:pt idx="4">
                  <c:v>99.955998199619359</c:v>
                </c:pt>
                <c:pt idx="5">
                  <c:v>100.26594626196656</c:v>
                </c:pt>
                <c:pt idx="6">
                  <c:v>100.4771134914061</c:v>
                </c:pt>
                <c:pt idx="7">
                  <c:v>101.95225529379297</c:v>
                </c:pt>
                <c:pt idx="8">
                  <c:v>101.70732637626023</c:v>
                </c:pt>
                <c:pt idx="9">
                  <c:v>102.35346835787156</c:v>
                </c:pt>
                <c:pt idx="10">
                  <c:v>102.83435158616955</c:v>
                </c:pt>
                <c:pt idx="11">
                  <c:v>102.72387970813891</c:v>
                </c:pt>
                <c:pt idx="12">
                  <c:v>103.46325783331282</c:v>
                </c:pt>
                <c:pt idx="13">
                  <c:v>103.73566073795746</c:v>
                </c:pt>
                <c:pt idx="14">
                  <c:v>103.94009105909606</c:v>
                </c:pt>
                <c:pt idx="15">
                  <c:v>104.9063645850714</c:v>
                </c:pt>
              </c:numCache>
            </c:numRef>
          </c:val>
        </c:ser>
        <c:ser>
          <c:idx val="1"/>
          <c:order val="1"/>
          <c:tx>
            <c:v>1992</c:v>
          </c:tx>
          <c:spPr>
            <a:ln w="38100"/>
          </c:spPr>
          <c:marker>
            <c:symbol val="none"/>
          </c:marker>
          <c:val>
            <c:numRef>
              <c:f>Sheet4!$C$185:$C$200</c:f>
              <c:numCache>
                <c:formatCode>General</c:formatCode>
                <c:ptCount val="16"/>
                <c:pt idx="0">
                  <c:v>100.00001135410081</c:v>
                </c:pt>
                <c:pt idx="1">
                  <c:v>100.14356581993307</c:v>
                </c:pt>
                <c:pt idx="2">
                  <c:v>99.482027375874068</c:v>
                </c:pt>
                <c:pt idx="3">
                  <c:v>100.00352086666898</c:v>
                </c:pt>
                <c:pt idx="4">
                  <c:v>100.27687017671867</c:v>
                </c:pt>
                <c:pt idx="5">
                  <c:v>100.12780097176571</c:v>
                </c:pt>
                <c:pt idx="6">
                  <c:v>100.65857687675522</c:v>
                </c:pt>
                <c:pt idx="7">
                  <c:v>100.49515760535721</c:v>
                </c:pt>
                <c:pt idx="8">
                  <c:v>100.58730470406971</c:v>
                </c:pt>
                <c:pt idx="9">
                  <c:v>100.60446951615911</c:v>
                </c:pt>
                <c:pt idx="10">
                  <c:v>100.87124143524457</c:v>
                </c:pt>
                <c:pt idx="11">
                  <c:v>100.99945911658833</c:v>
                </c:pt>
                <c:pt idx="12">
                  <c:v>101.22165138314359</c:v>
                </c:pt>
                <c:pt idx="13">
                  <c:v>101.53188246563467</c:v>
                </c:pt>
                <c:pt idx="14">
                  <c:v>101.24831133791891</c:v>
                </c:pt>
                <c:pt idx="15">
                  <c:v>101.43696235949665</c:v>
                </c:pt>
              </c:numCache>
            </c:numRef>
          </c:val>
        </c:ser>
        <c:ser>
          <c:idx val="2"/>
          <c:order val="2"/>
          <c:tx>
            <c:v>2001</c:v>
          </c:tx>
          <c:spPr>
            <a:ln w="38100"/>
          </c:spPr>
          <c:marker>
            <c:symbol val="none"/>
          </c:marker>
          <c:val>
            <c:numRef>
              <c:f>Sheet4!$C$313:$C$328</c:f>
              <c:numCache>
                <c:formatCode>General</c:formatCode>
                <c:ptCount val="16"/>
                <c:pt idx="0">
                  <c:v>100.0000007094483</c:v>
                </c:pt>
                <c:pt idx="1">
                  <c:v>99.880713674096583</c:v>
                </c:pt>
                <c:pt idx="2">
                  <c:v>99.135770194069053</c:v>
                </c:pt>
                <c:pt idx="3">
                  <c:v>99.677481732089902</c:v>
                </c:pt>
                <c:pt idx="4">
                  <c:v>99.516284693998927</c:v>
                </c:pt>
                <c:pt idx="5">
                  <c:v>99.395645278382702</c:v>
                </c:pt>
                <c:pt idx="6">
                  <c:v>99.511227769960641</c:v>
                </c:pt>
                <c:pt idx="7">
                  <c:v>99.205451539703958</c:v>
                </c:pt>
                <c:pt idx="8">
                  <c:v>99.139610732374408</c:v>
                </c:pt>
                <c:pt idx="9">
                  <c:v>99.341915730820403</c:v>
                </c:pt>
                <c:pt idx="10">
                  <c:v>99.706795739693419</c:v>
                </c:pt>
                <c:pt idx="11">
                  <c:v>99.413555733548293</c:v>
                </c:pt>
                <c:pt idx="12">
                  <c:v>99.036882148722057</c:v>
                </c:pt>
                <c:pt idx="13">
                  <c:v>98.993989826070703</c:v>
                </c:pt>
                <c:pt idx="14">
                  <c:v>98.952272556286786</c:v>
                </c:pt>
                <c:pt idx="15">
                  <c:v>98.97338868505625</c:v>
                </c:pt>
              </c:numCache>
            </c:numRef>
          </c:val>
        </c:ser>
        <c:ser>
          <c:idx val="3"/>
          <c:order val="3"/>
          <c:tx>
            <c:v>2009</c:v>
          </c:tx>
          <c:spPr>
            <a:ln w="38100"/>
          </c:spPr>
          <c:marker>
            <c:symbol val="none"/>
          </c:marker>
          <c:val>
            <c:numRef>
              <c:f>Sheet4!$C$404:$C$419</c:f>
              <c:numCache>
                <c:formatCode>General</c:formatCode>
                <c:ptCount val="16"/>
                <c:pt idx="0">
                  <c:v>100.00000947750054</c:v>
                </c:pt>
                <c:pt idx="1">
                  <c:v>99.789701145814448</c:v>
                </c:pt>
                <c:pt idx="2">
                  <c:v>99.558054994452519</c:v>
                </c:pt>
                <c:pt idx="3">
                  <c:v>98.983984155442542</c:v>
                </c:pt>
                <c:pt idx="4">
                  <c:v>98.57627688183085</c:v>
                </c:pt>
                <c:pt idx="5">
                  <c:v>98.493753074113727</c:v>
                </c:pt>
                <c:pt idx="6">
                  <c:v>98.075493105558223</c:v>
                </c:pt>
                <c:pt idx="7">
                  <c:v>98.281149252925971</c:v>
                </c:pt>
                <c:pt idx="8">
                  <c:v>98.257337421224278</c:v>
                </c:pt>
                <c:pt idx="9">
                  <c:v>97.762445226175203</c:v>
                </c:pt>
                <c:pt idx="10">
                  <c:v>98.388834193553052</c:v>
                </c:pt>
                <c:pt idx="11">
                  <c:v>98.807487380398413</c:v>
                </c:pt>
                <c:pt idx="12">
                  <c:v>98.384654500478803</c:v>
                </c:pt>
                <c:pt idx="13">
                  <c:v>98.299733579553859</c:v>
                </c:pt>
                <c:pt idx="14">
                  <c:v>98.017887512868384</c:v>
                </c:pt>
                <c:pt idx="15">
                  <c:v>98.451632040346396</c:v>
                </c:pt>
              </c:numCache>
            </c:numRef>
          </c:val>
        </c:ser>
        <c:marker val="1"/>
        <c:axId val="63126912"/>
        <c:axId val="63132800"/>
      </c:lineChart>
      <c:catAx>
        <c:axId val="63126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63132800"/>
        <c:crosses val="autoZero"/>
        <c:auto val="1"/>
        <c:lblAlgn val="ctr"/>
        <c:lblOffset val="100"/>
      </c:catAx>
      <c:valAx>
        <c:axId val="63132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31269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0.97222</cdr:x>
      <cdr:y>0.1852</cdr:y>
    </cdr:from>
    <cdr:to>
      <cdr:x>0.97778</cdr:x>
      <cdr:y>0.30305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5400000" flipV="1">
          <a:off x="7757162" y="1082042"/>
          <a:ext cx="533400" cy="4571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378-6CF1-4B10-96C9-58CE1FACC63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A93F2-EC48-4BAD-BB8B-F15D5ACF7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513B61-B6D3-43FC-9FCB-2EB2961B3A6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CF2B4-F139-4145-B7E5-30EBE4B41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CE3A-03B1-4D82-BDD5-53F52FCEFC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2011 Economic Forecast</a:t>
            </a:r>
            <a:br>
              <a:rPr lang="en-US" dirty="0" smtClean="0"/>
            </a:br>
            <a:r>
              <a:rPr lang="en-US" sz="2800" dirty="0" smtClean="0"/>
              <a:t>February 8, 2011   </a:t>
            </a:r>
            <a:br>
              <a:rPr lang="en-US" sz="2800" dirty="0" smtClean="0"/>
            </a:br>
            <a:r>
              <a:rPr lang="en-US" sz="2800" dirty="0" smtClean="0"/>
              <a:t>University Plaza Hotel   Springfield, Missouri</a:t>
            </a:r>
            <a:br>
              <a:rPr lang="en-US" sz="2800" dirty="0" smtClean="0"/>
            </a:br>
            <a:r>
              <a:rPr lang="en-US" sz="2800" dirty="0" smtClean="0"/>
              <a:t>Dr. David Mitchell, Director</a:t>
            </a:r>
            <a:br>
              <a:rPr lang="en-US" sz="2800" dirty="0" smtClean="0"/>
            </a:br>
            <a:r>
              <a:rPr lang="en-US" sz="2800" dirty="0" smtClean="0"/>
              <a:t>Bureau of Economic Research</a:t>
            </a:r>
            <a:endParaRPr lang="en-US" dirty="0"/>
          </a:p>
        </p:txBody>
      </p:sp>
      <p:pic>
        <p:nvPicPr>
          <p:cNvPr id="4" name="Content Placeholder 3" descr="boa_logo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5486400"/>
            <a:ext cx="2526030" cy="320040"/>
          </a:xfrm>
        </p:spPr>
      </p:pic>
      <p:pic>
        <p:nvPicPr>
          <p:cNvPr id="8" name="Picture 7" descr="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3200400"/>
            <a:ext cx="3840480" cy="640080"/>
          </a:xfrm>
          <a:prstGeom prst="rect">
            <a:avLst/>
          </a:prstGeom>
        </p:spPr>
      </p:pic>
      <p:pic>
        <p:nvPicPr>
          <p:cNvPr id="10" name="Picture 9" descr="fountain_Thumbnail_255x1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3276600"/>
            <a:ext cx="2428875" cy="1809750"/>
          </a:xfrm>
          <a:prstGeom prst="rect">
            <a:avLst/>
          </a:prstGeom>
        </p:spPr>
      </p:pic>
      <p:pic>
        <p:nvPicPr>
          <p:cNvPr id="11" name="Picture 10" descr="legacywall_255x19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0" y="4038600"/>
            <a:ext cx="2428875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Employment</a:t>
            </a:r>
            <a:br>
              <a:rPr lang="en-US" dirty="0" smtClean="0"/>
            </a:br>
            <a:r>
              <a:rPr lang="en-US" sz="2700" dirty="0" smtClean="0"/>
              <a:t>(1990s Average Growth Rate in Employment)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8267700" y="25527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190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7.8 million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Median Home Prices</a:t>
            </a:r>
            <a:br>
              <a:rPr lang="en-US" dirty="0" smtClean="0"/>
            </a:br>
            <a:r>
              <a:rPr lang="en-US" sz="3600" dirty="0" smtClean="0"/>
              <a:t>Constant Dollars 2010:Q2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312" y="1705881"/>
            <a:ext cx="6483375" cy="43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05400" y="19050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Peak 2006:Q4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3962400"/>
            <a:ext cx="9108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Peak 2006:Q4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Housing Prices in Missouri Cities</a:t>
            </a:r>
            <a:br>
              <a:rPr lang="en-US" dirty="0" smtClean="0"/>
            </a:br>
            <a:r>
              <a:rPr lang="en-US" sz="2800" dirty="0" smtClean="0"/>
              <a:t>1995 Q1 = 100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245432" cy="530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Home Prices</a:t>
            </a:r>
            <a:br>
              <a:rPr lang="en-US" dirty="0" smtClean="0"/>
            </a:br>
            <a:r>
              <a:rPr lang="en-US" sz="2800" dirty="0" smtClean="0"/>
              <a:t>(1980:Q1 = 100 ; Constant $1980)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426720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103.3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304800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122.6</a:t>
            </a:r>
            <a:endParaRPr lang="en-US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791" y="1345734"/>
            <a:ext cx="7055609" cy="49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Residential Value of Construction </a:t>
            </a:r>
            <a:r>
              <a:rPr lang="en-US" sz="3100" dirty="0" smtClean="0"/>
              <a:t>(Millions of 2010 $ SAAR)</a:t>
            </a:r>
            <a:endParaRPr lang="en-US" sz="31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6211419" cy="444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Single Family Home Permits</a:t>
            </a:r>
            <a:br>
              <a:rPr lang="en-US" dirty="0" smtClean="0"/>
            </a:br>
            <a:r>
              <a:rPr lang="en-US" dirty="0" smtClean="0"/>
              <a:t>per 10,000 population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47800"/>
            <a:ext cx="6536351" cy="460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SFH Permits/10,000 pop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813282" cy="427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Personal Income</a:t>
            </a:r>
            <a:br>
              <a:rPr lang="en-US" sz="4000" dirty="0" smtClean="0"/>
            </a:br>
            <a:r>
              <a:rPr lang="en-US" sz="2000" dirty="0" smtClean="0"/>
              <a:t>(Constant 2010:Q3 Million $--SAAR)</a:t>
            </a:r>
            <a:endParaRPr lang="en-US" sz="4000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417" y="1524000"/>
            <a:ext cx="72179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Personal Income</a:t>
            </a:r>
            <a:endParaRPr lang="en-US" dirty="0"/>
          </a:p>
        </p:txBody>
      </p:sp>
      <p:pic>
        <p:nvPicPr>
          <p:cNvPr id="6" name="Content Placeholder 5" descr="MOP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8454" y="1600200"/>
            <a:ext cx="690709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Growth in Missouri Personal Income</a:t>
            </a:r>
            <a:br>
              <a:rPr lang="en-US" sz="3600" dirty="0" smtClean="0"/>
            </a:br>
            <a:r>
              <a:rPr lang="en-US" sz="2000" dirty="0" smtClean="0"/>
              <a:t>(Year over Year)</a:t>
            </a:r>
            <a:endParaRPr lang="en-US" sz="36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6313536" cy="497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Real GDP Qtr. To Qtr.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4392" y="1371600"/>
            <a:ext cx="7016682" cy="440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Employment </a:t>
            </a:r>
            <a:br>
              <a:rPr lang="en-US" dirty="0" smtClean="0"/>
            </a:br>
            <a:r>
              <a:rPr lang="en-US" dirty="0" smtClean="0"/>
              <a:t>2000-2010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3961" y="1596520"/>
            <a:ext cx="6278439" cy="436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Employment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00200"/>
            <a:ext cx="1981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Peak of 2,913,975</a:t>
            </a:r>
            <a:r>
              <a:rPr lang="en-US" baseline="0" dirty="0" smtClean="0"/>
              <a:t> Dec. 2006</a:t>
            </a:r>
          </a:p>
          <a:p>
            <a:r>
              <a:rPr lang="en-US" baseline="0" dirty="0" smtClean="0"/>
              <a:t>Trough of  2,704,225   Aug.2010</a:t>
            </a:r>
          </a:p>
          <a:p>
            <a:r>
              <a:rPr lang="en-US" baseline="0" dirty="0" smtClean="0"/>
              <a:t>2010 Average  2,711,858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6382970" cy="437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Missouri Employment </a:t>
            </a:r>
            <a:br>
              <a:rPr lang="en-US" sz="3600" dirty="0" smtClean="0"/>
            </a:br>
            <a:r>
              <a:rPr lang="en-US" sz="2800" dirty="0" smtClean="0"/>
              <a:t>(Percent Change Year over Year)</a:t>
            </a:r>
            <a:endParaRPr lang="en-US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445627"/>
            <a:ext cx="5715000" cy="446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 and Missouri Job Losses</a:t>
            </a:r>
            <a:br>
              <a:rPr lang="en-US" dirty="0" smtClean="0"/>
            </a:br>
            <a:r>
              <a:rPr lang="en-US" sz="2700" dirty="0" smtClean="0"/>
              <a:t>(December 2007 to June 2009)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Change in Employment 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593" y="1380070"/>
            <a:ext cx="7167607" cy="459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Change in US and Missouri Employment</a:t>
            </a:r>
            <a:br>
              <a:rPr lang="en-US" sz="3600" dirty="0" smtClean="0"/>
            </a:br>
            <a:r>
              <a:rPr lang="en-US" sz="2400" dirty="0" smtClean="0"/>
              <a:t>(Percent relative to Jan 2006 Employment level)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6288300" cy="474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and Missouri Employment 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781800" cy="506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5943600" y="4419600"/>
            <a:ext cx="1752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943600" y="5029200"/>
            <a:ext cx="17526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10400" y="411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0.8%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4648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0.2%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Private Employment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96000" y="4572000"/>
            <a:ext cx="1447800" cy="7620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7400" y="4572000"/>
            <a:ext cx="17526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4114800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  0.52%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800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  1.03%</a:t>
            </a:r>
            <a:endParaRPr lang="en-US" sz="14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727751" cy="502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 flipV="1">
            <a:off x="5867400" y="4572000"/>
            <a:ext cx="1905000" cy="457200"/>
          </a:xfrm>
          <a:prstGeom prst="straightConnector1">
            <a:avLst/>
          </a:prstGeom>
          <a:ln w="19050">
            <a:solidFill>
              <a:schemeClr val="tx1">
                <a:alpha val="5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019800" y="4724400"/>
            <a:ext cx="1600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487680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US 1.2%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4191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Mo 0.3%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Employment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700" dirty="0" smtClean="0"/>
              <a:t>(June 2009 to Present)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Missouri Employment in Recovery Index</a:t>
            </a:r>
            <a:br>
              <a:rPr lang="en-US" sz="3600" dirty="0" smtClean="0"/>
            </a:br>
            <a:r>
              <a:rPr lang="en-US" sz="2000" dirty="0" smtClean="0"/>
              <a:t>(Employment in Month 1 of Recovery = 100)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Missouri Private Employment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7022700" cy="472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Construction Employment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2260" y="1438744"/>
            <a:ext cx="6742540" cy="461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Government Employment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889219" cy="471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Health </a:t>
            </a:r>
            <a:br>
              <a:rPr lang="en-US" dirty="0" smtClean="0"/>
            </a:br>
            <a:r>
              <a:rPr lang="en-US" dirty="0" smtClean="0"/>
              <a:t>and Education Employment</a:t>
            </a:r>
            <a:br>
              <a:rPr lang="en-US" dirty="0" smtClean="0"/>
            </a:br>
            <a:r>
              <a:rPr lang="en-US" sz="3100" dirty="0" smtClean="0"/>
              <a:t> (</a:t>
            </a:r>
            <a:r>
              <a:rPr lang="en-US" sz="3100" dirty="0" err="1" smtClean="0"/>
              <a:t>thds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6777779" cy="463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Professional Business Services Employment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700" dirty="0" smtClean="0"/>
              <a:t>(</a:t>
            </a:r>
            <a:r>
              <a:rPr lang="en-US" sz="2700" dirty="0" err="1" smtClean="0"/>
              <a:t>thds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828800"/>
            <a:ext cx="6513939" cy="445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Manufacturing Employment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6777780" cy="463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Missouri Growing?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200" dirty="0" smtClean="0"/>
              <a:t>December 2009 to today)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2438400" cy="4525963"/>
          </a:xfrm>
        </p:spPr>
        <p:txBody>
          <a:bodyPr/>
          <a:lstStyle/>
          <a:p>
            <a:r>
              <a:rPr lang="en-US" dirty="0" smtClean="0"/>
              <a:t>Kansas City </a:t>
            </a:r>
            <a:r>
              <a:rPr lang="en-US" dirty="0" smtClean="0"/>
              <a:t>(-6,082)</a:t>
            </a:r>
            <a:endParaRPr lang="en-US" dirty="0" smtClean="0"/>
          </a:p>
          <a:p>
            <a:r>
              <a:rPr lang="en-US" dirty="0" smtClean="0"/>
              <a:t>St. Louis </a:t>
            </a:r>
            <a:r>
              <a:rPr lang="en-US" dirty="0" smtClean="0"/>
              <a:t>      (10,273)</a:t>
            </a:r>
            <a:endParaRPr lang="en-US" dirty="0" smtClean="0"/>
          </a:p>
          <a:p>
            <a:r>
              <a:rPr lang="en-US" dirty="0" smtClean="0"/>
              <a:t>MSA Minor </a:t>
            </a:r>
            <a:r>
              <a:rPr lang="en-US" dirty="0" smtClean="0"/>
              <a:t>(</a:t>
            </a:r>
            <a:r>
              <a:rPr lang="en-US" dirty="0" smtClean="0"/>
              <a:t>8,541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Rural            </a:t>
            </a:r>
            <a:r>
              <a:rPr lang="en-US" dirty="0" smtClean="0"/>
              <a:t>(-7,874)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938" y="1600200"/>
            <a:ext cx="5800786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Springfield MSA Employment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862811" cy="442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Employment Throughout Missouri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752600"/>
          <a:ext cx="6705600" cy="247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1614311"/>
                <a:gridCol w="285608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Employment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Percent of Missouri Employment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St. Louis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980,405 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36.1%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Kansas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553,824 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20.4%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Minor MSAs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497,144 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18.4%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Rural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en-US" sz="2000" b="0" i="0" u="sng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677,842 </a:t>
                      </a:r>
                      <a:endParaRPr lang="en-US" sz="2000" b="0" i="0" u="sng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25.1%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2,709,215 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Employment Breakdown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43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Industry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 2006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Change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Relative Size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Nonfarm (CES)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2,788.8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2,653.50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-135.3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 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2,352.7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2,195.00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-157.7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147.6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-44.0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Financial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165.6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-8.9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Government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436.1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458.8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381.2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408.4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Leisure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280.8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-3.2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Manufacturing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304.8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246.5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-58.3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Mining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-1.1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 Biz Services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338.8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-30.2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Retail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316.2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-18.4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Trans/Utilities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-11.8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Wholesale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124.2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-8.8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Services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Employment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19200"/>
            <a:ext cx="7123914" cy="4604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Unemployment Rate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9110" y="1447800"/>
            <a:ext cx="5829762" cy="45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City Unemployment Rates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066800"/>
            <a:ext cx="5715000" cy="56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in Taxable Sales </a:t>
            </a:r>
            <a:br>
              <a:rPr lang="en-US" dirty="0" smtClean="0"/>
            </a:br>
            <a:r>
              <a:rPr lang="en-US" sz="2400" dirty="0" smtClean="0"/>
              <a:t>2009 to 2010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76400"/>
            <a:ext cx="5606213" cy="433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133600"/>
            <a:ext cx="914400" cy="98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Taxable Sales </a:t>
            </a:r>
            <a:br>
              <a:rPr lang="en-US" dirty="0" smtClean="0"/>
            </a:br>
            <a:r>
              <a:rPr lang="en-US" sz="2400" dirty="0" smtClean="0"/>
              <a:t>2007 to 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893" y="1693191"/>
            <a:ext cx="5606213" cy="433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438400"/>
            <a:ext cx="1049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2011 Missouri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792"/>
          <a:ext cx="8229600" cy="555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447800"/>
                <a:gridCol w="1371600"/>
                <a:gridCol w="1630680"/>
                <a:gridCol w="1645920"/>
              </a:tblGrid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Industry</a:t>
                      </a: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1" i="0" u="sng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10-Nov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Change</a:t>
                      </a: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1" i="0" u="sng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Percent</a:t>
                      </a: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1" i="0" u="sng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Nonfarm (CES)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2,653.50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2,668.50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2,195.00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2,215.00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Financial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-1.91%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-1.16%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-1.29%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Leisure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2.16%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Manufacturing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0.81%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12.20%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 Biz Services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Retail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1.21%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Trans/Utilities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2.75%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Wholesale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0.52%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Services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1.26%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Spfd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Employment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199.8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</a:tr>
              <a:tr h="4344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 Unemployment Rate (SA)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344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Spfd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Unemployment Rate (SA)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522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Real Personal Income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219,620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222,694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Employment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447800"/>
            <a:ext cx="6553200" cy="468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Unemployment Rate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19200"/>
            <a:ext cx="6172200" cy="482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Unemployment Rate with Discouraged Workers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5591351" cy="435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Employment</a:t>
            </a:r>
            <a:br>
              <a:rPr lang="en-US" dirty="0" smtClean="0"/>
            </a:br>
            <a:r>
              <a:rPr lang="en-US" sz="2000" dirty="0" smtClean="0"/>
              <a:t>(2000s Average Growth Rate in Employment)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12.6 Million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578</Words>
  <Application>Microsoft Office PowerPoint</Application>
  <PresentationFormat>On-screen Show (4:3)</PresentationFormat>
  <Paragraphs>304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2011 Economic Forecast February 8, 2011    University Plaza Hotel   Springfield, Missouri Dr. David Mitchell, Director Bureau of Economic Research</vt:lpstr>
      <vt:lpstr>Change in Real GDP Qtr. To Qtr.</vt:lpstr>
      <vt:lpstr>GDP Components</vt:lpstr>
      <vt:lpstr>US Employment</vt:lpstr>
      <vt:lpstr>US Employment</vt:lpstr>
      <vt:lpstr>US Unemployment Rate</vt:lpstr>
      <vt:lpstr>US Unemployment Rate with Discouraged Workers</vt:lpstr>
      <vt:lpstr>Slide 8</vt:lpstr>
      <vt:lpstr>US Employment (2000s Average Growth Rate in Employment)</vt:lpstr>
      <vt:lpstr>US Employment (1990s Average Growth Rate in Employment)</vt:lpstr>
      <vt:lpstr>US and Missouri Median Home Prices Constant Dollars 2010:Q2</vt:lpstr>
      <vt:lpstr>Housing Prices in Missouri Cities 1995 Q1 = 100</vt:lpstr>
      <vt:lpstr>US and Missouri Home Prices (1980:Q1 = 100 ; Constant $1980)</vt:lpstr>
      <vt:lpstr>Real Residential Value of Construction (Millions of 2010 $ SAAR)</vt:lpstr>
      <vt:lpstr>New Single Family Home Permits per 10,000 population</vt:lpstr>
      <vt:lpstr>Missouri SFH Permits/10,000 pop</vt:lpstr>
      <vt:lpstr>Missouri Personal Income (Constant 2010:Q3 Million $--SAAR)</vt:lpstr>
      <vt:lpstr>Missouri Personal Income</vt:lpstr>
      <vt:lpstr>Growth in Missouri Personal Income (Year over Year)</vt:lpstr>
      <vt:lpstr>Missouri Employment  2000-2010</vt:lpstr>
      <vt:lpstr>Missouri Employment </vt:lpstr>
      <vt:lpstr>Missouri Employment  (Percent Change Year over Year)</vt:lpstr>
      <vt:lpstr>US and Missouri Job Losses (December 2007 to June 2009)</vt:lpstr>
      <vt:lpstr>Monthly Change in Employment </vt:lpstr>
      <vt:lpstr>Change in US and Missouri Employment (Percent relative to Jan 2006 Employment level) </vt:lpstr>
      <vt:lpstr>US and Missouri Employment </vt:lpstr>
      <vt:lpstr>US and Missouri Private Employment </vt:lpstr>
      <vt:lpstr>US and Missouri Employment  (June 2009 to Present)</vt:lpstr>
      <vt:lpstr>Missouri Employment in Recovery Index (Employment in Month 1 of Recovery = 100)</vt:lpstr>
      <vt:lpstr>Missouri Private Employment (thds) </vt:lpstr>
      <vt:lpstr>Change in Construction Employment (thds)</vt:lpstr>
      <vt:lpstr>Change in Government Employment  (thds)</vt:lpstr>
      <vt:lpstr>Change in Health  and Education Employment  (thds)</vt:lpstr>
      <vt:lpstr>Change in Professional Business Services Employment  (thds)</vt:lpstr>
      <vt:lpstr>Change in Manufacturing Employment  (thds)</vt:lpstr>
      <vt:lpstr>Where is Missouri Growing? (December 2009 to today)</vt:lpstr>
      <vt:lpstr>Springfield MSA Employment</vt:lpstr>
      <vt:lpstr>Employment Throughout Missouri</vt:lpstr>
      <vt:lpstr>Missouri Employment Breakdown  (thds)</vt:lpstr>
      <vt:lpstr>Missouri Unemployment Rate</vt:lpstr>
      <vt:lpstr>Major City Unemployment Rates</vt:lpstr>
      <vt:lpstr>Change in Taxable Sales  2009 to 2010</vt:lpstr>
      <vt:lpstr>Change in Taxable Sales  2007 to 2010</vt:lpstr>
      <vt:lpstr>2011 Missouri Forecast</vt:lpstr>
    </vt:vector>
  </TitlesOfParts>
  <Company>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CHPA</dc:creator>
  <cp:lastModifiedBy>David</cp:lastModifiedBy>
  <cp:revision>92</cp:revision>
  <dcterms:created xsi:type="dcterms:W3CDTF">2010-11-18T14:38:18Z</dcterms:created>
  <dcterms:modified xsi:type="dcterms:W3CDTF">2011-02-03T03:11:49Z</dcterms:modified>
</cp:coreProperties>
</file>